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1"/>
  </p:notesMasterIdLst>
  <p:sldIdLst>
    <p:sldId id="265" r:id="rId2"/>
    <p:sldId id="293" r:id="rId3"/>
    <p:sldId id="292" r:id="rId4"/>
    <p:sldId id="296" r:id="rId5"/>
    <p:sldId id="294" r:id="rId6"/>
    <p:sldId id="289" r:id="rId7"/>
    <p:sldId id="298" r:id="rId8"/>
    <p:sldId id="290" r:id="rId9"/>
    <p:sldId id="29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5683" autoAdjust="0"/>
  </p:normalViewPr>
  <p:slideViewPr>
    <p:cSldViewPr snapToGrid="0">
      <p:cViewPr varScale="1">
        <p:scale>
          <a:sx n="79" d="100"/>
          <a:sy n="79" d="100"/>
        </p:scale>
        <p:origin x="77" y="1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90B90-7C10-4DA9-B590-C06016DF2D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2A14DB27-C8B9-4791-A728-743E18DAA623}" type="pres">
      <dgm:prSet presAssocID="{03590B90-7C10-4DA9-B590-C06016DF2D87}" presName="hierChild1" presStyleCnt="0">
        <dgm:presLayoutVars>
          <dgm:orgChart val="1"/>
          <dgm:chPref val="1"/>
          <dgm:dir/>
          <dgm:animOne val="branch"/>
          <dgm:animLvl val="lvl"/>
          <dgm:resizeHandles/>
        </dgm:presLayoutVars>
      </dgm:prSet>
      <dgm:spPr/>
    </dgm:pt>
  </dgm:ptLst>
  <dgm:cxnLst>
    <dgm:cxn modelId="{F8DC4585-F708-4829-AEEE-3FBE58590C74}" type="presOf" srcId="{03590B90-7C10-4DA9-B590-C06016DF2D87}" destId="{2A14DB27-C8B9-4791-A728-743E18DAA623}"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AC751-4B5C-4C1B-8ADB-CB31A8F1FD8E}" type="datetimeFigureOut">
              <a:rPr lang="fr-FR" smtClean="0"/>
              <a:pPr/>
              <a:t>23/12/2019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140F9-1CEC-47DE-912B-EB79B5AC11E0}" type="slidenum">
              <a:rPr lang="fr-FR" smtClean="0"/>
              <a:pPr/>
              <a:t>‹N°›</a:t>
            </a:fld>
            <a:endParaRPr lang="fr-FR" dirty="0"/>
          </a:p>
        </p:txBody>
      </p:sp>
    </p:spTree>
    <p:extLst>
      <p:ext uri="{BB962C8B-B14F-4D97-AF65-F5344CB8AC3E}">
        <p14:creationId xmlns:p14="http://schemas.microsoft.com/office/powerpoint/2010/main" val="56546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8140F9-1CEC-47DE-912B-EB79B5AC11E0}" type="slidenum">
              <a:rPr lang="fr-FR" smtClean="0"/>
              <a:pPr/>
              <a:t>1</a:t>
            </a:fld>
            <a:endParaRPr lang="fr-FR" dirty="0"/>
          </a:p>
        </p:txBody>
      </p:sp>
    </p:spTree>
    <p:extLst>
      <p:ext uri="{BB962C8B-B14F-4D97-AF65-F5344CB8AC3E}">
        <p14:creationId xmlns:p14="http://schemas.microsoft.com/office/powerpoint/2010/main" val="104606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8140F9-1CEC-47DE-912B-EB79B5AC11E0}" type="slidenum">
              <a:rPr lang="fr-FR" smtClean="0"/>
              <a:pPr/>
              <a:t>2</a:t>
            </a:fld>
            <a:endParaRPr lang="fr-FR" dirty="0"/>
          </a:p>
        </p:txBody>
      </p:sp>
    </p:spTree>
    <p:extLst>
      <p:ext uri="{BB962C8B-B14F-4D97-AF65-F5344CB8AC3E}">
        <p14:creationId xmlns:p14="http://schemas.microsoft.com/office/powerpoint/2010/main" val="293451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8140F9-1CEC-47DE-912B-EB79B5AC11E0}" type="slidenum">
              <a:rPr lang="fr-FR" smtClean="0"/>
              <a:pPr/>
              <a:t>3</a:t>
            </a:fld>
            <a:endParaRPr lang="fr-FR" dirty="0"/>
          </a:p>
        </p:txBody>
      </p:sp>
    </p:spTree>
    <p:extLst>
      <p:ext uri="{BB962C8B-B14F-4D97-AF65-F5344CB8AC3E}">
        <p14:creationId xmlns:p14="http://schemas.microsoft.com/office/powerpoint/2010/main" val="369546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8140F9-1CEC-47DE-912B-EB79B5AC11E0}" type="slidenum">
              <a:rPr lang="fr-FR" smtClean="0"/>
              <a:pPr/>
              <a:t>4</a:t>
            </a:fld>
            <a:endParaRPr lang="fr-FR" dirty="0"/>
          </a:p>
        </p:txBody>
      </p:sp>
    </p:spTree>
    <p:extLst>
      <p:ext uri="{BB962C8B-B14F-4D97-AF65-F5344CB8AC3E}">
        <p14:creationId xmlns:p14="http://schemas.microsoft.com/office/powerpoint/2010/main" val="126082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8140F9-1CEC-47DE-912B-EB79B5AC11E0}" type="slidenum">
              <a:rPr lang="fr-FR" smtClean="0"/>
              <a:pPr/>
              <a:t>5</a:t>
            </a:fld>
            <a:endParaRPr lang="fr-FR" dirty="0"/>
          </a:p>
        </p:txBody>
      </p:sp>
    </p:spTree>
    <p:extLst>
      <p:ext uri="{BB962C8B-B14F-4D97-AF65-F5344CB8AC3E}">
        <p14:creationId xmlns:p14="http://schemas.microsoft.com/office/powerpoint/2010/main" val="78418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8140F9-1CEC-47DE-912B-EB79B5AC11E0}" type="slidenum">
              <a:rPr lang="fr-FR" smtClean="0"/>
              <a:pPr/>
              <a:t>6</a:t>
            </a:fld>
            <a:endParaRPr lang="fr-FR" dirty="0"/>
          </a:p>
        </p:txBody>
      </p:sp>
    </p:spTree>
    <p:extLst>
      <p:ext uri="{BB962C8B-B14F-4D97-AF65-F5344CB8AC3E}">
        <p14:creationId xmlns:p14="http://schemas.microsoft.com/office/powerpoint/2010/main" val="113966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8140F9-1CEC-47DE-912B-EB79B5AC11E0}" type="slidenum">
              <a:rPr lang="fr-FR" smtClean="0"/>
              <a:pPr/>
              <a:t>7</a:t>
            </a:fld>
            <a:endParaRPr lang="fr-FR" dirty="0"/>
          </a:p>
        </p:txBody>
      </p:sp>
    </p:spTree>
    <p:extLst>
      <p:ext uri="{BB962C8B-B14F-4D97-AF65-F5344CB8AC3E}">
        <p14:creationId xmlns:p14="http://schemas.microsoft.com/office/powerpoint/2010/main" val="377035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8140F9-1CEC-47DE-912B-EB79B5AC11E0}" type="slidenum">
              <a:rPr lang="fr-FR" smtClean="0"/>
              <a:pPr/>
              <a:t>8</a:t>
            </a:fld>
            <a:endParaRPr lang="fr-FR" dirty="0"/>
          </a:p>
        </p:txBody>
      </p:sp>
    </p:spTree>
    <p:extLst>
      <p:ext uri="{BB962C8B-B14F-4D97-AF65-F5344CB8AC3E}">
        <p14:creationId xmlns:p14="http://schemas.microsoft.com/office/powerpoint/2010/main" val="13699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8140F9-1CEC-47DE-912B-EB79B5AC11E0}" type="slidenum">
              <a:rPr lang="fr-FR" smtClean="0"/>
              <a:pPr/>
              <a:t>9</a:t>
            </a:fld>
            <a:endParaRPr lang="fr-FR" dirty="0"/>
          </a:p>
        </p:txBody>
      </p:sp>
    </p:spTree>
    <p:extLst>
      <p:ext uri="{BB962C8B-B14F-4D97-AF65-F5344CB8AC3E}">
        <p14:creationId xmlns:p14="http://schemas.microsoft.com/office/powerpoint/2010/main" val="343039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2957">
                <a:effectLst/>
              </a:defRPr>
            </a:lvl1pPr>
          </a:lstStyle>
          <a:p>
            <a:r>
              <a:rPr lang="fr-FR"/>
              <a:t>Modifiez le style du titre</a:t>
            </a:r>
            <a:endParaRPr lang="en-US" dirty="0"/>
          </a:p>
        </p:txBody>
      </p:sp>
      <p:sp>
        <p:nvSpPr>
          <p:cNvPr id="3" name="Subtitle 2"/>
          <p:cNvSpPr>
            <a:spLocks noGrp="1"/>
          </p:cNvSpPr>
          <p:nvPr>
            <p:ph type="subTitle" idx="1"/>
          </p:nvPr>
        </p:nvSpPr>
        <p:spPr>
          <a:xfrm>
            <a:off x="3898984" y="4402666"/>
            <a:ext cx="7683418" cy="1364531"/>
          </a:xfrm>
        </p:spPr>
        <p:txBody>
          <a:bodyPr anchor="t">
            <a:normAutofit/>
          </a:bodyPr>
          <a:lstStyle>
            <a:lvl1pPr marL="0" indent="0" algn="r">
              <a:buNone/>
              <a:defRPr sz="986">
                <a:solidFill>
                  <a:schemeClr val="tx1"/>
                </a:solidFill>
              </a:defRPr>
            </a:lvl1pPr>
            <a:lvl2pPr marL="250370" indent="0" algn="ctr">
              <a:buNone/>
              <a:defRPr>
                <a:solidFill>
                  <a:schemeClr val="tx1">
                    <a:tint val="75000"/>
                  </a:schemeClr>
                </a:solidFill>
              </a:defRPr>
            </a:lvl2pPr>
            <a:lvl3pPr marL="500740" indent="0" algn="ctr">
              <a:buNone/>
              <a:defRPr>
                <a:solidFill>
                  <a:schemeClr val="tx1">
                    <a:tint val="75000"/>
                  </a:schemeClr>
                </a:solidFill>
              </a:defRPr>
            </a:lvl3pPr>
            <a:lvl4pPr marL="751110" indent="0" algn="ctr">
              <a:buNone/>
              <a:defRPr>
                <a:solidFill>
                  <a:schemeClr val="tx1">
                    <a:tint val="75000"/>
                  </a:schemeClr>
                </a:solidFill>
              </a:defRPr>
            </a:lvl4pPr>
            <a:lvl5pPr marL="1001480" indent="0" algn="ctr">
              <a:buNone/>
              <a:defRPr>
                <a:solidFill>
                  <a:schemeClr val="tx1">
                    <a:tint val="75000"/>
                  </a:schemeClr>
                </a:solidFill>
              </a:defRPr>
            </a:lvl5pPr>
            <a:lvl6pPr marL="1251850" indent="0" algn="ctr">
              <a:buNone/>
              <a:defRPr>
                <a:solidFill>
                  <a:schemeClr val="tx1">
                    <a:tint val="75000"/>
                  </a:schemeClr>
                </a:solidFill>
              </a:defRPr>
            </a:lvl6pPr>
            <a:lvl7pPr marL="1502221" indent="0" algn="ctr">
              <a:buNone/>
              <a:defRPr>
                <a:solidFill>
                  <a:schemeClr val="tx1">
                    <a:tint val="75000"/>
                  </a:schemeClr>
                </a:solidFill>
              </a:defRPr>
            </a:lvl7pPr>
            <a:lvl8pPr marL="1752591" indent="0" algn="ctr">
              <a:buNone/>
              <a:defRPr>
                <a:solidFill>
                  <a:schemeClr val="tx1">
                    <a:tint val="75000"/>
                  </a:schemeClr>
                </a:solidFill>
              </a:defRPr>
            </a:lvl8pPr>
            <a:lvl9pPr marL="2002961"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9767698" y="6117337"/>
            <a:ext cx="1143297" cy="365125"/>
          </a:xfrm>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a:xfrm>
            <a:off x="4831644" y="6117337"/>
            <a:ext cx="4812584" cy="365125"/>
          </a:xfrm>
        </p:spPr>
        <p:txBody>
          <a:bodyPr/>
          <a:lstStyle/>
          <a:p>
            <a:endParaRPr lang="en-US" dirty="0"/>
          </a:p>
        </p:txBody>
      </p:sp>
      <p:sp>
        <p:nvSpPr>
          <p:cNvPr id="6" name="Slide Number Placeholder 5"/>
          <p:cNvSpPr>
            <a:spLocks noGrp="1"/>
          </p:cNvSpPr>
          <p:nvPr>
            <p:ph type="sldNum" sz="quarter" idx="12"/>
          </p:nvPr>
        </p:nvSpPr>
        <p:spPr>
          <a:xfrm>
            <a:off x="11033761" y="6117337"/>
            <a:ext cx="548640" cy="365125"/>
          </a:xfrm>
        </p:spPr>
        <p:txBody>
          <a:bodyPr/>
          <a:lstStyle/>
          <a:p>
            <a:fld id="{D57F1E4F-1CFF-5643-939E-217C01CDF565}" type="slidenum">
              <a:rPr lang="en-US" smtClean="0"/>
              <a:pPr/>
              <a:t>‹N°›</a:t>
            </a:fld>
            <a:endParaRPr lang="en-US" dirty="0"/>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747185" y="3867151"/>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48289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1314" b="0"/>
            </a:lvl1pPr>
          </a:lstStyle>
          <a:p>
            <a:r>
              <a:rPr lang="fr-FR"/>
              <a:t>Modifiez le style du titre</a:t>
            </a:r>
            <a:endParaRPr lang="en-US" dirty="0"/>
          </a:p>
        </p:txBody>
      </p:sp>
      <p:sp>
        <p:nvSpPr>
          <p:cNvPr id="3" name="Picture Placeholder 2"/>
          <p:cNvSpPr>
            <a:spLocks noGrp="1" noChangeAspect="1"/>
          </p:cNvSpPr>
          <p:nvPr>
            <p:ph type="pic" idx="1"/>
          </p:nvPr>
        </p:nvSpPr>
        <p:spPr>
          <a:xfrm>
            <a:off x="2386635" y="932112"/>
            <a:ext cx="8228086"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876"/>
            </a:lvl1pPr>
            <a:lvl2pPr marL="250370" indent="0">
              <a:buNone/>
              <a:defRPr sz="876"/>
            </a:lvl2pPr>
            <a:lvl3pPr marL="500740" indent="0">
              <a:buNone/>
              <a:defRPr sz="876"/>
            </a:lvl3pPr>
            <a:lvl4pPr marL="751110" indent="0">
              <a:buNone/>
              <a:defRPr sz="876"/>
            </a:lvl4pPr>
            <a:lvl5pPr marL="1001480" indent="0">
              <a:buNone/>
              <a:defRPr sz="876"/>
            </a:lvl5pPr>
            <a:lvl6pPr marL="1251850" indent="0">
              <a:buNone/>
              <a:defRPr sz="876"/>
            </a:lvl6pPr>
            <a:lvl7pPr marL="1502221" indent="0">
              <a:buNone/>
              <a:defRPr sz="876"/>
            </a:lvl7pPr>
            <a:lvl8pPr marL="1752591" indent="0">
              <a:buNone/>
              <a:defRPr sz="876"/>
            </a:lvl8pPr>
            <a:lvl9pPr marL="2002961" indent="0">
              <a:buNone/>
              <a:defRPr sz="876"/>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767"/>
            </a:lvl1pPr>
            <a:lvl2pPr marL="250370" indent="0">
              <a:buNone/>
              <a:defRPr sz="657"/>
            </a:lvl2pPr>
            <a:lvl3pPr marL="500740" indent="0">
              <a:buNone/>
              <a:defRPr sz="548"/>
            </a:lvl3pPr>
            <a:lvl4pPr marL="751110" indent="0">
              <a:buNone/>
              <a:defRPr sz="493"/>
            </a:lvl4pPr>
            <a:lvl5pPr marL="1001480" indent="0">
              <a:buNone/>
              <a:defRPr sz="493"/>
            </a:lvl5pPr>
            <a:lvl6pPr marL="1251850" indent="0">
              <a:buNone/>
              <a:defRPr sz="493"/>
            </a:lvl6pPr>
            <a:lvl7pPr marL="1502221" indent="0">
              <a:buNone/>
              <a:defRPr sz="493"/>
            </a:lvl7pPr>
            <a:lvl8pPr marL="1752591" indent="0">
              <a:buNone/>
              <a:defRPr sz="493"/>
            </a:lvl8pPr>
            <a:lvl9pPr marL="2002961" indent="0">
              <a:buNone/>
              <a:defRPr sz="493"/>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988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1752" b="0" cap="none"/>
            </a:lvl1pPr>
          </a:lstStyle>
          <a:p>
            <a:r>
              <a:rPr lang="fr-FR"/>
              <a:t>Modifiez le style du titre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1095">
                <a:solidFill>
                  <a:schemeClr val="tx1"/>
                </a:solidFill>
              </a:defRPr>
            </a:lvl1pPr>
            <a:lvl2pPr marL="250370" indent="0">
              <a:buNone/>
              <a:defRPr sz="986">
                <a:solidFill>
                  <a:schemeClr val="tx1">
                    <a:tint val="75000"/>
                  </a:schemeClr>
                </a:solidFill>
              </a:defRPr>
            </a:lvl2pPr>
            <a:lvl3pPr marL="500740" indent="0">
              <a:buNone/>
              <a:defRPr sz="876">
                <a:solidFill>
                  <a:schemeClr val="tx1">
                    <a:tint val="75000"/>
                  </a:schemeClr>
                </a:solidFill>
              </a:defRPr>
            </a:lvl3pPr>
            <a:lvl4pPr marL="751110" indent="0">
              <a:buNone/>
              <a:defRPr sz="767">
                <a:solidFill>
                  <a:schemeClr val="tx1">
                    <a:tint val="75000"/>
                  </a:schemeClr>
                </a:solidFill>
              </a:defRPr>
            </a:lvl4pPr>
            <a:lvl5pPr marL="1001480" indent="0">
              <a:buNone/>
              <a:defRPr sz="767">
                <a:solidFill>
                  <a:schemeClr val="tx1">
                    <a:tint val="75000"/>
                  </a:schemeClr>
                </a:solidFill>
              </a:defRPr>
            </a:lvl5pPr>
            <a:lvl6pPr marL="1251850" indent="0">
              <a:buNone/>
              <a:defRPr sz="767">
                <a:solidFill>
                  <a:schemeClr val="tx1">
                    <a:tint val="75000"/>
                  </a:schemeClr>
                </a:solidFill>
              </a:defRPr>
            </a:lvl6pPr>
            <a:lvl7pPr marL="1502221" indent="0">
              <a:buNone/>
              <a:defRPr sz="767">
                <a:solidFill>
                  <a:schemeClr val="tx1">
                    <a:tint val="75000"/>
                  </a:schemeClr>
                </a:solidFill>
              </a:defRPr>
            </a:lvl7pPr>
            <a:lvl8pPr marL="1752591" indent="0">
              <a:buNone/>
              <a:defRPr sz="767">
                <a:solidFill>
                  <a:schemeClr val="tx1">
                    <a:tint val="75000"/>
                  </a:schemeClr>
                </a:solidFill>
              </a:defRPr>
            </a:lvl8pPr>
            <a:lvl9pPr marL="2002961" indent="0">
              <a:buNone/>
              <a:defRPr sz="76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11816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50071" tIns="25035" rIns="50071" bIns="2503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81"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50071" tIns="25035" rIns="50071" bIns="2503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81" dirty="0">
                <a:solidFill>
                  <a:schemeClr val="tx1"/>
                </a:solidFill>
                <a:effectLst/>
              </a:rPr>
              <a:t>”</a:t>
            </a:r>
          </a:p>
        </p:txBody>
      </p:sp>
      <p:sp>
        <p:nvSpPr>
          <p:cNvPr id="2" name="Title 1"/>
          <p:cNvSpPr>
            <a:spLocks noGrp="1"/>
          </p:cNvSpPr>
          <p:nvPr>
            <p:ph type="title"/>
          </p:nvPr>
        </p:nvSpPr>
        <p:spPr>
          <a:xfrm>
            <a:off x="1902323" y="685801"/>
            <a:ext cx="9298820" cy="2743199"/>
          </a:xfrm>
        </p:spPr>
        <p:txBody>
          <a:bodyPr anchor="ctr">
            <a:normAutofit/>
          </a:bodyPr>
          <a:lstStyle>
            <a:lvl1pPr algn="ctr">
              <a:defRPr sz="1752"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130981" y="3428999"/>
            <a:ext cx="8841504" cy="381000"/>
          </a:xfrm>
        </p:spPr>
        <p:txBody>
          <a:bodyPr anchor="ctr">
            <a:normAutofit/>
          </a:bodyPr>
          <a:lstStyle>
            <a:lvl1pPr marL="0" indent="0">
              <a:buFontTx/>
              <a:buNone/>
              <a:defRPr sz="986"/>
            </a:lvl1pPr>
            <a:lvl2pPr marL="250370" indent="0">
              <a:buFontTx/>
              <a:buNone/>
              <a:defRPr/>
            </a:lvl2pPr>
            <a:lvl3pPr marL="500740" indent="0">
              <a:buFontTx/>
              <a:buNone/>
              <a:defRPr/>
            </a:lvl3pPr>
            <a:lvl4pPr marL="751110" indent="0">
              <a:buFontTx/>
              <a:buNone/>
              <a:defRPr/>
            </a:lvl4pPr>
            <a:lvl5pPr marL="100148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1095">
                <a:solidFill>
                  <a:schemeClr val="tx1"/>
                </a:solidFill>
              </a:defRPr>
            </a:lvl1pPr>
            <a:lvl2pPr marL="250370" indent="0">
              <a:buNone/>
              <a:defRPr sz="986">
                <a:solidFill>
                  <a:schemeClr val="tx1">
                    <a:tint val="75000"/>
                  </a:schemeClr>
                </a:solidFill>
              </a:defRPr>
            </a:lvl2pPr>
            <a:lvl3pPr marL="500740" indent="0">
              <a:buNone/>
              <a:defRPr sz="876">
                <a:solidFill>
                  <a:schemeClr val="tx1">
                    <a:tint val="75000"/>
                  </a:schemeClr>
                </a:solidFill>
              </a:defRPr>
            </a:lvl3pPr>
            <a:lvl4pPr marL="751110" indent="0">
              <a:buNone/>
              <a:defRPr sz="767">
                <a:solidFill>
                  <a:schemeClr val="tx1">
                    <a:tint val="75000"/>
                  </a:schemeClr>
                </a:solidFill>
              </a:defRPr>
            </a:lvl4pPr>
            <a:lvl5pPr marL="1001480" indent="0">
              <a:buNone/>
              <a:defRPr sz="767">
                <a:solidFill>
                  <a:schemeClr val="tx1">
                    <a:tint val="75000"/>
                  </a:schemeClr>
                </a:solidFill>
              </a:defRPr>
            </a:lvl5pPr>
            <a:lvl6pPr marL="1251850" indent="0">
              <a:buNone/>
              <a:defRPr sz="767">
                <a:solidFill>
                  <a:schemeClr val="tx1">
                    <a:tint val="75000"/>
                  </a:schemeClr>
                </a:solidFill>
              </a:defRPr>
            </a:lvl6pPr>
            <a:lvl7pPr marL="1502221" indent="0">
              <a:buNone/>
              <a:defRPr sz="767">
                <a:solidFill>
                  <a:schemeClr val="tx1">
                    <a:tint val="75000"/>
                  </a:schemeClr>
                </a:solidFill>
              </a:defRPr>
            </a:lvl7pPr>
            <a:lvl8pPr marL="1752591" indent="0">
              <a:buNone/>
              <a:defRPr sz="767">
                <a:solidFill>
                  <a:schemeClr val="tx1">
                    <a:tint val="75000"/>
                  </a:schemeClr>
                </a:solidFill>
              </a:defRPr>
            </a:lvl8pPr>
            <a:lvl9pPr marL="2002961" indent="0">
              <a:buNone/>
              <a:defRPr sz="76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5114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1752" b="0" cap="none"/>
            </a:lvl1pPr>
          </a:lstStyle>
          <a:p>
            <a:r>
              <a:rPr lang="fr-FR"/>
              <a:t>Modifiez le style du titre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1095">
                <a:solidFill>
                  <a:schemeClr val="tx1"/>
                </a:solidFill>
              </a:defRPr>
            </a:lvl1pPr>
            <a:lvl2pPr marL="250370" indent="0">
              <a:buNone/>
              <a:defRPr sz="986">
                <a:solidFill>
                  <a:schemeClr val="tx1">
                    <a:tint val="75000"/>
                  </a:schemeClr>
                </a:solidFill>
              </a:defRPr>
            </a:lvl2pPr>
            <a:lvl3pPr marL="500740" indent="0">
              <a:buNone/>
              <a:defRPr sz="876">
                <a:solidFill>
                  <a:schemeClr val="tx1">
                    <a:tint val="75000"/>
                  </a:schemeClr>
                </a:solidFill>
              </a:defRPr>
            </a:lvl3pPr>
            <a:lvl4pPr marL="751110" indent="0">
              <a:buNone/>
              <a:defRPr sz="767">
                <a:solidFill>
                  <a:schemeClr val="tx1">
                    <a:tint val="75000"/>
                  </a:schemeClr>
                </a:solidFill>
              </a:defRPr>
            </a:lvl4pPr>
            <a:lvl5pPr marL="1001480" indent="0">
              <a:buNone/>
              <a:defRPr sz="767">
                <a:solidFill>
                  <a:schemeClr val="tx1">
                    <a:tint val="75000"/>
                  </a:schemeClr>
                </a:solidFill>
              </a:defRPr>
            </a:lvl5pPr>
            <a:lvl6pPr marL="1251850" indent="0">
              <a:buNone/>
              <a:defRPr sz="767">
                <a:solidFill>
                  <a:schemeClr val="tx1">
                    <a:tint val="75000"/>
                  </a:schemeClr>
                </a:solidFill>
              </a:defRPr>
            </a:lvl6pPr>
            <a:lvl7pPr marL="1502221" indent="0">
              <a:buNone/>
              <a:defRPr sz="767">
                <a:solidFill>
                  <a:schemeClr val="tx1">
                    <a:tint val="75000"/>
                  </a:schemeClr>
                </a:solidFill>
              </a:defRPr>
            </a:lvl7pPr>
            <a:lvl8pPr marL="1752591" indent="0">
              <a:buNone/>
              <a:defRPr sz="767">
                <a:solidFill>
                  <a:schemeClr val="tx1">
                    <a:tint val="75000"/>
                  </a:schemeClr>
                </a:solidFill>
              </a:defRPr>
            </a:lvl8pPr>
            <a:lvl9pPr marL="2002961" indent="0">
              <a:buNone/>
              <a:defRPr sz="76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653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50071" tIns="25035" rIns="50071" bIns="2503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81"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50071" tIns="25035" rIns="50071" bIns="2503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81" dirty="0">
                <a:solidFill>
                  <a:schemeClr val="tx1"/>
                </a:solidFill>
                <a:effectLst/>
              </a:rPr>
              <a:t>”</a:t>
            </a:r>
          </a:p>
        </p:txBody>
      </p:sp>
      <p:sp>
        <p:nvSpPr>
          <p:cNvPr id="2" name="Title 1"/>
          <p:cNvSpPr>
            <a:spLocks noGrp="1"/>
          </p:cNvSpPr>
          <p:nvPr>
            <p:ph type="title"/>
          </p:nvPr>
        </p:nvSpPr>
        <p:spPr>
          <a:xfrm>
            <a:off x="1902323" y="685801"/>
            <a:ext cx="9298820" cy="2743199"/>
          </a:xfrm>
        </p:spPr>
        <p:txBody>
          <a:bodyPr anchor="ctr">
            <a:normAutofit/>
          </a:bodyPr>
          <a:lstStyle>
            <a:lvl1pPr algn="ctr">
              <a:defRPr sz="1752"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1314"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986">
                <a:solidFill>
                  <a:schemeClr val="tx1"/>
                </a:solidFill>
              </a:defRPr>
            </a:lvl1pPr>
            <a:lvl2pPr marL="250370" indent="0">
              <a:buNone/>
              <a:defRPr sz="986">
                <a:solidFill>
                  <a:schemeClr val="tx1">
                    <a:tint val="75000"/>
                  </a:schemeClr>
                </a:solidFill>
              </a:defRPr>
            </a:lvl2pPr>
            <a:lvl3pPr marL="500740" indent="0">
              <a:buNone/>
              <a:defRPr sz="876">
                <a:solidFill>
                  <a:schemeClr val="tx1">
                    <a:tint val="75000"/>
                  </a:schemeClr>
                </a:solidFill>
              </a:defRPr>
            </a:lvl3pPr>
            <a:lvl4pPr marL="751110" indent="0">
              <a:buNone/>
              <a:defRPr sz="767">
                <a:solidFill>
                  <a:schemeClr val="tx1">
                    <a:tint val="75000"/>
                  </a:schemeClr>
                </a:solidFill>
              </a:defRPr>
            </a:lvl4pPr>
            <a:lvl5pPr marL="1001480" indent="0">
              <a:buNone/>
              <a:defRPr sz="767">
                <a:solidFill>
                  <a:schemeClr val="tx1">
                    <a:tint val="75000"/>
                  </a:schemeClr>
                </a:solidFill>
              </a:defRPr>
            </a:lvl5pPr>
            <a:lvl6pPr marL="1251850" indent="0">
              <a:buNone/>
              <a:defRPr sz="767">
                <a:solidFill>
                  <a:schemeClr val="tx1">
                    <a:tint val="75000"/>
                  </a:schemeClr>
                </a:solidFill>
              </a:defRPr>
            </a:lvl6pPr>
            <a:lvl7pPr marL="1502221" indent="0">
              <a:buNone/>
              <a:defRPr sz="767">
                <a:solidFill>
                  <a:schemeClr val="tx1">
                    <a:tint val="75000"/>
                  </a:schemeClr>
                </a:solidFill>
              </a:defRPr>
            </a:lvl7pPr>
            <a:lvl8pPr marL="1752591" indent="0">
              <a:buNone/>
              <a:defRPr sz="767">
                <a:solidFill>
                  <a:schemeClr val="tx1">
                    <a:tint val="75000"/>
                  </a:schemeClr>
                </a:solidFill>
              </a:defRPr>
            </a:lvl8pPr>
            <a:lvl9pPr marL="2002961" indent="0">
              <a:buNone/>
              <a:defRPr sz="76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26278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1"/>
            <a:ext cx="10021321"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1533"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986">
                <a:solidFill>
                  <a:schemeClr val="tx1"/>
                </a:solidFill>
              </a:defRPr>
            </a:lvl1pPr>
            <a:lvl2pPr marL="250370" indent="0">
              <a:buNone/>
              <a:defRPr sz="986">
                <a:solidFill>
                  <a:schemeClr val="tx1">
                    <a:tint val="75000"/>
                  </a:schemeClr>
                </a:solidFill>
              </a:defRPr>
            </a:lvl2pPr>
            <a:lvl3pPr marL="500740" indent="0">
              <a:buNone/>
              <a:defRPr sz="876">
                <a:solidFill>
                  <a:schemeClr val="tx1">
                    <a:tint val="75000"/>
                  </a:schemeClr>
                </a:solidFill>
              </a:defRPr>
            </a:lvl3pPr>
            <a:lvl4pPr marL="751110" indent="0">
              <a:buNone/>
              <a:defRPr sz="767">
                <a:solidFill>
                  <a:schemeClr val="tx1">
                    <a:tint val="75000"/>
                  </a:schemeClr>
                </a:solidFill>
              </a:defRPr>
            </a:lvl4pPr>
            <a:lvl5pPr marL="1001480" indent="0">
              <a:buNone/>
              <a:defRPr sz="767">
                <a:solidFill>
                  <a:schemeClr val="tx1">
                    <a:tint val="75000"/>
                  </a:schemeClr>
                </a:solidFill>
              </a:defRPr>
            </a:lvl5pPr>
            <a:lvl6pPr marL="1251850" indent="0">
              <a:buNone/>
              <a:defRPr sz="767">
                <a:solidFill>
                  <a:schemeClr val="tx1">
                    <a:tint val="75000"/>
                  </a:schemeClr>
                </a:solidFill>
              </a:defRPr>
            </a:lvl6pPr>
            <a:lvl7pPr marL="1502221" indent="0">
              <a:buNone/>
              <a:defRPr sz="767">
                <a:solidFill>
                  <a:schemeClr val="tx1">
                    <a:tint val="75000"/>
                  </a:schemeClr>
                </a:solidFill>
              </a:defRPr>
            </a:lvl7pPr>
            <a:lvl8pPr marL="1752591" indent="0">
              <a:buNone/>
              <a:defRPr sz="767">
                <a:solidFill>
                  <a:schemeClr val="tx1">
                    <a:tint val="75000"/>
                  </a:schemeClr>
                </a:solidFill>
              </a:defRPr>
            </a:lvl8pPr>
            <a:lvl9pPr marL="2002961" indent="0">
              <a:buNone/>
              <a:defRPr sz="76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519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019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1477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fr-FR"/>
              <a:t>Modifiez le style du titre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9792439" y="6108174"/>
            <a:ext cx="1143297" cy="365125"/>
          </a:xfrm>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a:xfrm>
            <a:off x="2630197" y="6108174"/>
            <a:ext cx="7086022" cy="365125"/>
          </a:xfrm>
        </p:spPr>
        <p:txBody>
          <a:bodyPr/>
          <a:lstStyle/>
          <a:p>
            <a:endParaRPr lang="en-US" dirty="0"/>
          </a:p>
        </p:txBody>
      </p:sp>
      <p:sp>
        <p:nvSpPr>
          <p:cNvPr id="6" name="Slide Number Placeholder 5"/>
          <p:cNvSpPr>
            <a:spLocks noGrp="1"/>
          </p:cNvSpPr>
          <p:nvPr>
            <p:ph type="sldNum" sz="quarter" idx="12"/>
          </p:nvPr>
        </p:nvSpPr>
        <p:spPr>
          <a:xfrm>
            <a:off x="11011957" y="6108174"/>
            <a:ext cx="570444"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9730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649327" y="2666999"/>
            <a:ext cx="8933073" cy="2360071"/>
          </a:xfrm>
        </p:spPr>
        <p:txBody>
          <a:bodyPr anchor="b"/>
          <a:lstStyle>
            <a:lvl1pPr algn="r">
              <a:defRPr sz="2191" b="0" cap="none"/>
            </a:lvl1pPr>
          </a:lstStyle>
          <a:p>
            <a:r>
              <a:rPr lang="fr-FR"/>
              <a:t>Modifiez le style du titre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1095">
                <a:solidFill>
                  <a:schemeClr val="tx1"/>
                </a:solidFill>
              </a:defRPr>
            </a:lvl1pPr>
            <a:lvl2pPr marL="250370" indent="0">
              <a:buNone/>
              <a:defRPr sz="986">
                <a:solidFill>
                  <a:schemeClr val="tx1">
                    <a:tint val="75000"/>
                  </a:schemeClr>
                </a:solidFill>
              </a:defRPr>
            </a:lvl2pPr>
            <a:lvl3pPr marL="500740" indent="0">
              <a:buNone/>
              <a:defRPr sz="876">
                <a:solidFill>
                  <a:schemeClr val="tx1">
                    <a:tint val="75000"/>
                  </a:schemeClr>
                </a:solidFill>
              </a:defRPr>
            </a:lvl3pPr>
            <a:lvl4pPr marL="751110" indent="0">
              <a:buNone/>
              <a:defRPr sz="767">
                <a:solidFill>
                  <a:schemeClr val="tx1">
                    <a:tint val="75000"/>
                  </a:schemeClr>
                </a:solidFill>
              </a:defRPr>
            </a:lvl4pPr>
            <a:lvl5pPr marL="1001480" indent="0">
              <a:buNone/>
              <a:defRPr sz="767">
                <a:solidFill>
                  <a:schemeClr val="tx1">
                    <a:tint val="75000"/>
                  </a:schemeClr>
                </a:solidFill>
              </a:defRPr>
            </a:lvl5pPr>
            <a:lvl6pPr marL="1251850" indent="0">
              <a:buNone/>
              <a:defRPr sz="767">
                <a:solidFill>
                  <a:schemeClr val="tx1">
                    <a:tint val="75000"/>
                  </a:schemeClr>
                </a:solidFill>
              </a:defRPr>
            </a:lvl6pPr>
            <a:lvl7pPr marL="1502221" indent="0">
              <a:buNone/>
              <a:defRPr sz="767">
                <a:solidFill>
                  <a:schemeClr val="tx1">
                    <a:tint val="75000"/>
                  </a:schemeClr>
                </a:solidFill>
              </a:defRPr>
            </a:lvl7pPr>
            <a:lvl8pPr marL="1752591" indent="0">
              <a:buNone/>
              <a:defRPr sz="767">
                <a:solidFill>
                  <a:schemeClr val="tx1">
                    <a:tint val="75000"/>
                  </a:schemeClr>
                </a:solidFill>
              </a:defRPr>
            </a:lvl8pPr>
            <a:lvl9pPr marL="2002961" indent="0">
              <a:buNone/>
              <a:defRPr sz="76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31090" y="6116071"/>
            <a:ext cx="551311"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934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986"/>
            </a:lvl1pPr>
            <a:lvl2pPr>
              <a:defRPr sz="876"/>
            </a:lvl2pPr>
            <a:lvl3pPr>
              <a:defRPr sz="767"/>
            </a:lvl3pPr>
            <a:lvl4pPr>
              <a:defRPr sz="657"/>
            </a:lvl4pPr>
            <a:lvl5pPr>
              <a:defRPr sz="657"/>
            </a:lvl5pPr>
            <a:lvl6pPr>
              <a:defRPr sz="657"/>
            </a:lvl6pPr>
            <a:lvl7pPr>
              <a:defRPr sz="657"/>
            </a:lvl7pPr>
            <a:lvl8pPr>
              <a:defRPr sz="657"/>
            </a:lvl8pPr>
            <a:lvl9pPr>
              <a:defRPr sz="65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986"/>
            </a:lvl1pPr>
            <a:lvl2pPr>
              <a:defRPr sz="876"/>
            </a:lvl2pPr>
            <a:lvl3pPr>
              <a:defRPr sz="767"/>
            </a:lvl3pPr>
            <a:lvl4pPr>
              <a:defRPr sz="657"/>
            </a:lvl4pPr>
            <a:lvl5pPr>
              <a:defRPr sz="657"/>
            </a:lvl5pPr>
            <a:lvl6pPr>
              <a:defRPr sz="657"/>
            </a:lvl6pPr>
            <a:lvl7pPr>
              <a:defRPr sz="657"/>
            </a:lvl7pPr>
            <a:lvl8pPr>
              <a:defRPr sz="657"/>
            </a:lvl8pPr>
            <a:lvl9pPr>
              <a:defRPr sz="65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171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1533" b="0">
                <a:solidFill>
                  <a:schemeClr val="accent1">
                    <a:lumMod val="75000"/>
                  </a:schemeClr>
                </a:solidFill>
              </a:defRPr>
            </a:lvl1pPr>
            <a:lvl2pPr marL="250370" indent="0">
              <a:buNone/>
              <a:defRPr sz="1095" b="1"/>
            </a:lvl2pPr>
            <a:lvl3pPr marL="500740" indent="0">
              <a:buNone/>
              <a:defRPr sz="986" b="1"/>
            </a:lvl3pPr>
            <a:lvl4pPr marL="751110" indent="0">
              <a:buNone/>
              <a:defRPr sz="876" b="1"/>
            </a:lvl4pPr>
            <a:lvl5pPr marL="1001480" indent="0">
              <a:buNone/>
              <a:defRPr sz="876" b="1"/>
            </a:lvl5pPr>
            <a:lvl6pPr marL="1251850" indent="0">
              <a:buNone/>
              <a:defRPr sz="876" b="1"/>
            </a:lvl6pPr>
            <a:lvl7pPr marL="1502221" indent="0">
              <a:buNone/>
              <a:defRPr sz="876" b="1"/>
            </a:lvl7pPr>
            <a:lvl8pPr marL="1752591" indent="0">
              <a:buNone/>
              <a:defRPr sz="876" b="1"/>
            </a:lvl8pPr>
            <a:lvl9pPr marL="2002961" indent="0">
              <a:buNone/>
              <a:defRPr sz="876" b="1"/>
            </a:lvl9pPr>
          </a:lstStyle>
          <a:p>
            <a:pPr lvl="0"/>
            <a:r>
              <a:rPr lang="fr-FR"/>
              <a:t>Modifier les styles du texte du masque</a:t>
            </a:r>
          </a:p>
        </p:txBody>
      </p:sp>
      <p:sp>
        <p:nvSpPr>
          <p:cNvPr id="4" name="Content Placeholder 3"/>
          <p:cNvSpPr>
            <a:spLocks noGrp="1"/>
          </p:cNvSpPr>
          <p:nvPr>
            <p:ph sz="half" idx="2"/>
          </p:nvPr>
        </p:nvSpPr>
        <p:spPr>
          <a:xfrm>
            <a:off x="1484698" y="3335337"/>
            <a:ext cx="4896331" cy="2665259"/>
          </a:xfrm>
        </p:spPr>
        <p:txBody>
          <a:bodyPr anchor="t">
            <a:normAutofit/>
          </a:bodyPr>
          <a:lstStyle>
            <a:lvl1pPr>
              <a:defRPr sz="986"/>
            </a:lvl1pPr>
            <a:lvl2pPr>
              <a:defRPr sz="876"/>
            </a:lvl2pPr>
            <a:lvl3pPr>
              <a:defRPr sz="767"/>
            </a:lvl3pPr>
            <a:lvl4pPr>
              <a:defRPr sz="657"/>
            </a:lvl4pPr>
            <a:lvl5pPr>
              <a:defRPr sz="657"/>
            </a:lvl5pPr>
            <a:lvl6pPr>
              <a:defRPr sz="657"/>
            </a:lvl6pPr>
            <a:lvl7pPr>
              <a:defRPr sz="657"/>
            </a:lvl7pPr>
            <a:lvl8pPr>
              <a:defRPr sz="657"/>
            </a:lvl8pPr>
            <a:lvl9pPr>
              <a:defRPr sz="65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2281" y="2667000"/>
            <a:ext cx="4623741" cy="576262"/>
          </a:xfrm>
        </p:spPr>
        <p:txBody>
          <a:bodyPr anchor="b">
            <a:noAutofit/>
          </a:bodyPr>
          <a:lstStyle>
            <a:lvl1pPr marL="0" indent="0">
              <a:buNone/>
              <a:defRPr sz="1533" b="0">
                <a:solidFill>
                  <a:schemeClr val="accent1">
                    <a:lumMod val="75000"/>
                  </a:schemeClr>
                </a:solidFill>
              </a:defRPr>
            </a:lvl1pPr>
            <a:lvl2pPr marL="250370" indent="0">
              <a:buNone/>
              <a:defRPr sz="1095" b="1"/>
            </a:lvl2pPr>
            <a:lvl3pPr marL="500740" indent="0">
              <a:buNone/>
              <a:defRPr sz="986" b="1"/>
            </a:lvl3pPr>
            <a:lvl4pPr marL="751110" indent="0">
              <a:buNone/>
              <a:defRPr sz="876" b="1"/>
            </a:lvl4pPr>
            <a:lvl5pPr marL="1001480" indent="0">
              <a:buNone/>
              <a:defRPr sz="876" b="1"/>
            </a:lvl5pPr>
            <a:lvl6pPr marL="1251850" indent="0">
              <a:buNone/>
              <a:defRPr sz="876" b="1"/>
            </a:lvl6pPr>
            <a:lvl7pPr marL="1502221" indent="0">
              <a:buNone/>
              <a:defRPr sz="876" b="1"/>
            </a:lvl7pPr>
            <a:lvl8pPr marL="1752591" indent="0">
              <a:buNone/>
              <a:defRPr sz="876" b="1"/>
            </a:lvl8pPr>
            <a:lvl9pPr marL="2002961" indent="0">
              <a:buNone/>
              <a:defRPr sz="876" b="1"/>
            </a:lvl9pPr>
          </a:lstStyle>
          <a:p>
            <a:pPr lvl="0"/>
            <a:r>
              <a:rPr lang="fr-FR"/>
              <a:t>Modifier les styles du texte du masque</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986"/>
            </a:lvl1pPr>
            <a:lvl2pPr>
              <a:defRPr sz="876"/>
            </a:lvl2pPr>
            <a:lvl3pPr>
              <a:defRPr sz="767"/>
            </a:lvl3pPr>
            <a:lvl4pPr>
              <a:defRPr sz="657"/>
            </a:lvl4pPr>
            <a:lvl5pPr>
              <a:defRPr sz="657"/>
            </a:lvl5pPr>
            <a:lvl6pPr>
              <a:defRPr sz="657"/>
            </a:lvl6pPr>
            <a:lvl7pPr>
              <a:defRPr sz="657"/>
            </a:lvl7pPr>
            <a:lvl8pPr>
              <a:defRPr sz="657"/>
            </a:lvl8pPr>
            <a:lvl9pPr>
              <a:defRPr sz="65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1602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9991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8927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1314" b="0"/>
            </a:lvl1pPr>
          </a:lstStyle>
          <a:p>
            <a:r>
              <a:rPr lang="fr-FR"/>
              <a:t>Modifiez le style du titre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1095"/>
            </a:lvl1pPr>
            <a:lvl2pPr>
              <a:defRPr sz="986"/>
            </a:lvl2pPr>
            <a:lvl3pPr>
              <a:defRPr sz="876"/>
            </a:lvl3pPr>
            <a:lvl4pPr>
              <a:defRPr sz="767"/>
            </a:lvl4pPr>
            <a:lvl5pPr>
              <a:defRPr sz="767"/>
            </a:lvl5pPr>
            <a:lvl6pPr>
              <a:defRPr sz="767"/>
            </a:lvl6pPr>
            <a:lvl7pPr>
              <a:defRPr sz="767"/>
            </a:lvl7pPr>
            <a:lvl8pPr>
              <a:defRPr sz="767"/>
            </a:lvl8pPr>
            <a:lvl9pPr>
              <a:defRPr sz="76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876"/>
            </a:lvl1pPr>
            <a:lvl2pPr marL="250370" indent="0">
              <a:buNone/>
              <a:defRPr sz="657"/>
            </a:lvl2pPr>
            <a:lvl3pPr marL="500740" indent="0">
              <a:buNone/>
              <a:defRPr sz="548"/>
            </a:lvl3pPr>
            <a:lvl4pPr marL="751110" indent="0">
              <a:buNone/>
              <a:defRPr sz="493"/>
            </a:lvl4pPr>
            <a:lvl5pPr marL="1001480" indent="0">
              <a:buNone/>
              <a:defRPr sz="493"/>
            </a:lvl5pPr>
            <a:lvl6pPr marL="1251850" indent="0">
              <a:buNone/>
              <a:defRPr sz="493"/>
            </a:lvl6pPr>
            <a:lvl7pPr marL="1502221" indent="0">
              <a:buNone/>
              <a:defRPr sz="493"/>
            </a:lvl7pPr>
            <a:lvl8pPr marL="1752591" indent="0">
              <a:buNone/>
              <a:defRPr sz="493"/>
            </a:lvl8pPr>
            <a:lvl9pPr marL="2002961" indent="0">
              <a:buNone/>
              <a:defRPr sz="493"/>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4391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1533" b="0"/>
            </a:lvl1pPr>
          </a:lstStyle>
          <a:p>
            <a:r>
              <a:rPr lang="fr-FR"/>
              <a:t>Modifiez le style du titre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876"/>
            </a:lvl1pPr>
            <a:lvl2pPr marL="250370" indent="0">
              <a:buNone/>
              <a:defRPr sz="876"/>
            </a:lvl2pPr>
            <a:lvl3pPr marL="500740" indent="0">
              <a:buNone/>
              <a:defRPr sz="876"/>
            </a:lvl3pPr>
            <a:lvl4pPr marL="751110" indent="0">
              <a:buNone/>
              <a:defRPr sz="876"/>
            </a:lvl4pPr>
            <a:lvl5pPr marL="1001480" indent="0">
              <a:buNone/>
              <a:defRPr sz="876"/>
            </a:lvl5pPr>
            <a:lvl6pPr marL="1251850" indent="0">
              <a:buNone/>
              <a:defRPr sz="876"/>
            </a:lvl6pPr>
            <a:lvl7pPr marL="1502221" indent="0">
              <a:buNone/>
              <a:defRPr sz="876"/>
            </a:lvl7pPr>
            <a:lvl8pPr marL="1752591" indent="0">
              <a:buNone/>
              <a:defRPr sz="876"/>
            </a:lvl8pPr>
            <a:lvl9pPr marL="2002961" indent="0">
              <a:buNone/>
              <a:defRPr sz="876"/>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986"/>
            </a:lvl1pPr>
            <a:lvl2pPr marL="250370" indent="0">
              <a:buNone/>
              <a:defRPr sz="657"/>
            </a:lvl2pPr>
            <a:lvl3pPr marL="500740" indent="0">
              <a:buNone/>
              <a:defRPr sz="548"/>
            </a:lvl3pPr>
            <a:lvl4pPr marL="751110" indent="0">
              <a:buNone/>
              <a:defRPr sz="493"/>
            </a:lvl4pPr>
            <a:lvl5pPr marL="1001480" indent="0">
              <a:buNone/>
              <a:defRPr sz="493"/>
            </a:lvl5pPr>
            <a:lvl6pPr marL="1251850" indent="0">
              <a:buNone/>
              <a:defRPr sz="493"/>
            </a:lvl6pPr>
            <a:lvl7pPr marL="1502221" indent="0">
              <a:buNone/>
              <a:defRPr sz="493"/>
            </a:lvl7pPr>
            <a:lvl8pPr marL="1752591" indent="0">
              <a:buNone/>
              <a:defRPr sz="493"/>
            </a:lvl8pPr>
            <a:lvl9pPr marL="2002961" indent="0">
              <a:buNone/>
              <a:defRPr sz="493"/>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3740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548" b="0" i="0">
                <a:solidFill>
                  <a:schemeClr val="tx1"/>
                </a:solidFill>
                <a:effectLst/>
                <a:latin typeface="+mn-lt"/>
              </a:defRPr>
            </a:lvl1pPr>
          </a:lstStyle>
          <a:p>
            <a:fld id="{B61BEF0D-F0BB-DE4B-95CE-6DB70DBA9567}" type="datetimeFigureOut">
              <a:rPr lang="en-US" smtClean="0"/>
              <a:pPr/>
              <a:t>12/23/2019</a:t>
            </a:fld>
            <a:endParaRPr lang="en-US" dirty="0"/>
          </a:p>
        </p:txBody>
      </p:sp>
      <p:sp>
        <p:nvSpPr>
          <p:cNvPr id="5" name="Footer Placeholder 4"/>
          <p:cNvSpPr>
            <a:spLocks noGrp="1"/>
          </p:cNvSpPr>
          <p:nvPr>
            <p:ph type="ftr" sz="quarter" idx="3"/>
          </p:nvPr>
        </p:nvSpPr>
        <p:spPr>
          <a:xfrm>
            <a:off x="2649331" y="6116071"/>
            <a:ext cx="7086022" cy="365125"/>
          </a:xfrm>
          <a:prstGeom prst="rect">
            <a:avLst/>
          </a:prstGeom>
        </p:spPr>
        <p:txBody>
          <a:bodyPr vert="horz" lIns="91440" tIns="45720" rIns="91440" bIns="45720" rtlCol="0" anchor="ctr"/>
          <a:lstStyle>
            <a:lvl1pPr algn="l">
              <a:defRPr sz="548"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548"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104870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250370" rtl="0" eaLnBrk="1" latinLnBrk="0" hangingPunct="1">
        <a:spcBef>
          <a:spcPct val="0"/>
        </a:spcBef>
        <a:buNone/>
        <a:defRPr sz="219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6481" indent="-156481" algn="l" defTabSz="250370" rtl="0" eaLnBrk="1" latinLnBrk="0" hangingPunct="1">
        <a:spcBef>
          <a:spcPct val="20000"/>
        </a:spcBef>
        <a:spcAft>
          <a:spcPts val="329"/>
        </a:spcAft>
        <a:buClr>
          <a:schemeClr val="accent1">
            <a:lumMod val="75000"/>
          </a:schemeClr>
        </a:buClr>
        <a:buSzPct val="145000"/>
        <a:buFont typeface="Arial"/>
        <a:buChar char="•"/>
        <a:defRPr sz="1314" kern="1200" cap="none">
          <a:solidFill>
            <a:schemeClr val="tx1"/>
          </a:solidFill>
          <a:effectLst/>
          <a:latin typeface="+mn-lt"/>
          <a:ea typeface="+mn-ea"/>
          <a:cs typeface="+mn-cs"/>
        </a:defRPr>
      </a:lvl1pPr>
      <a:lvl2pPr marL="406851" indent="-156481" algn="l" defTabSz="250370" rtl="0" eaLnBrk="1" latinLnBrk="0" hangingPunct="1">
        <a:spcBef>
          <a:spcPct val="20000"/>
        </a:spcBef>
        <a:spcAft>
          <a:spcPts val="329"/>
        </a:spcAft>
        <a:buClr>
          <a:schemeClr val="accent1">
            <a:lumMod val="75000"/>
          </a:schemeClr>
        </a:buClr>
        <a:buSzPct val="145000"/>
        <a:buFont typeface="Arial"/>
        <a:buChar char="•"/>
        <a:defRPr sz="1095" kern="1200" cap="none">
          <a:solidFill>
            <a:schemeClr val="tx1"/>
          </a:solidFill>
          <a:effectLst/>
          <a:latin typeface="+mn-lt"/>
          <a:ea typeface="+mn-ea"/>
          <a:cs typeface="+mn-cs"/>
        </a:defRPr>
      </a:lvl2pPr>
      <a:lvl3pPr marL="657222" indent="-156481" algn="l" defTabSz="250370" rtl="0" eaLnBrk="1" latinLnBrk="0" hangingPunct="1">
        <a:spcBef>
          <a:spcPct val="20000"/>
        </a:spcBef>
        <a:spcAft>
          <a:spcPts val="329"/>
        </a:spcAft>
        <a:buClr>
          <a:schemeClr val="accent1">
            <a:lumMod val="75000"/>
          </a:schemeClr>
        </a:buClr>
        <a:buSzPct val="145000"/>
        <a:buFont typeface="Arial"/>
        <a:buChar char="•"/>
        <a:defRPr sz="986" kern="1200" cap="none">
          <a:solidFill>
            <a:schemeClr val="tx1"/>
          </a:solidFill>
          <a:effectLst/>
          <a:latin typeface="+mn-lt"/>
          <a:ea typeface="+mn-ea"/>
          <a:cs typeface="+mn-cs"/>
        </a:defRPr>
      </a:lvl3pPr>
      <a:lvl4pPr marL="844999" indent="-93889" algn="l" defTabSz="250370" rtl="0" eaLnBrk="1" latinLnBrk="0" hangingPunct="1">
        <a:spcBef>
          <a:spcPct val="20000"/>
        </a:spcBef>
        <a:spcAft>
          <a:spcPts val="329"/>
        </a:spcAft>
        <a:buClr>
          <a:schemeClr val="accent1">
            <a:lumMod val="75000"/>
          </a:schemeClr>
        </a:buClr>
        <a:buSzPct val="145000"/>
        <a:buFont typeface="Arial"/>
        <a:buChar char="•"/>
        <a:defRPr sz="876" kern="1200" cap="none">
          <a:solidFill>
            <a:schemeClr val="tx1"/>
          </a:solidFill>
          <a:effectLst/>
          <a:latin typeface="+mn-lt"/>
          <a:ea typeface="+mn-ea"/>
          <a:cs typeface="+mn-cs"/>
        </a:defRPr>
      </a:lvl4pPr>
      <a:lvl5pPr marL="1095369" indent="-93889" algn="l" defTabSz="250370" rtl="0" eaLnBrk="1" latinLnBrk="0" hangingPunct="1">
        <a:spcBef>
          <a:spcPct val="20000"/>
        </a:spcBef>
        <a:spcAft>
          <a:spcPts val="329"/>
        </a:spcAft>
        <a:buClr>
          <a:schemeClr val="accent1">
            <a:lumMod val="75000"/>
          </a:schemeClr>
        </a:buClr>
        <a:buSzPct val="145000"/>
        <a:buFont typeface="Arial"/>
        <a:buChar char="•"/>
        <a:defRPr sz="767" kern="1200" cap="none">
          <a:solidFill>
            <a:schemeClr val="tx1"/>
          </a:solidFill>
          <a:effectLst/>
          <a:latin typeface="+mn-lt"/>
          <a:ea typeface="+mn-ea"/>
          <a:cs typeface="+mn-cs"/>
        </a:defRPr>
      </a:lvl5pPr>
      <a:lvl6pPr marL="1377036" indent="-125185" algn="l" defTabSz="250370" rtl="0" eaLnBrk="1" latinLnBrk="0" hangingPunct="1">
        <a:spcBef>
          <a:spcPct val="20000"/>
        </a:spcBef>
        <a:spcAft>
          <a:spcPts val="329"/>
        </a:spcAft>
        <a:buClr>
          <a:schemeClr val="accent1">
            <a:lumMod val="75000"/>
          </a:schemeClr>
        </a:buClr>
        <a:buSzPct val="145000"/>
        <a:buFont typeface="Arial"/>
        <a:buChar char="•"/>
        <a:defRPr sz="767" kern="1200" cap="none">
          <a:solidFill>
            <a:schemeClr val="tx1"/>
          </a:solidFill>
          <a:effectLst/>
          <a:latin typeface="+mn-lt"/>
          <a:ea typeface="+mn-ea"/>
          <a:cs typeface="+mn-cs"/>
        </a:defRPr>
      </a:lvl6pPr>
      <a:lvl7pPr marL="1627406" indent="-125185" algn="l" defTabSz="250370" rtl="0" eaLnBrk="1" latinLnBrk="0" hangingPunct="1">
        <a:spcBef>
          <a:spcPct val="20000"/>
        </a:spcBef>
        <a:spcAft>
          <a:spcPts val="329"/>
        </a:spcAft>
        <a:buClr>
          <a:schemeClr val="accent1">
            <a:lumMod val="75000"/>
          </a:schemeClr>
        </a:buClr>
        <a:buSzPct val="145000"/>
        <a:buFont typeface="Arial"/>
        <a:buChar char="•"/>
        <a:defRPr sz="767" kern="1200" cap="none">
          <a:solidFill>
            <a:schemeClr val="tx1"/>
          </a:solidFill>
          <a:effectLst/>
          <a:latin typeface="+mn-lt"/>
          <a:ea typeface="+mn-ea"/>
          <a:cs typeface="+mn-cs"/>
        </a:defRPr>
      </a:lvl7pPr>
      <a:lvl8pPr marL="1877776" indent="-125185" algn="l" defTabSz="250370" rtl="0" eaLnBrk="1" latinLnBrk="0" hangingPunct="1">
        <a:spcBef>
          <a:spcPct val="20000"/>
        </a:spcBef>
        <a:spcAft>
          <a:spcPts val="329"/>
        </a:spcAft>
        <a:buClr>
          <a:schemeClr val="accent1">
            <a:lumMod val="75000"/>
          </a:schemeClr>
        </a:buClr>
        <a:buSzPct val="145000"/>
        <a:buFont typeface="Arial"/>
        <a:buChar char="•"/>
        <a:defRPr sz="767" kern="1200" cap="none">
          <a:solidFill>
            <a:schemeClr val="tx1"/>
          </a:solidFill>
          <a:effectLst/>
          <a:latin typeface="+mn-lt"/>
          <a:ea typeface="+mn-ea"/>
          <a:cs typeface="+mn-cs"/>
        </a:defRPr>
      </a:lvl8pPr>
      <a:lvl9pPr marL="2128146" indent="-125185" algn="l" defTabSz="250370" rtl="0" eaLnBrk="1" latinLnBrk="0" hangingPunct="1">
        <a:spcBef>
          <a:spcPct val="20000"/>
        </a:spcBef>
        <a:spcAft>
          <a:spcPts val="329"/>
        </a:spcAft>
        <a:buClr>
          <a:schemeClr val="accent1">
            <a:lumMod val="75000"/>
          </a:schemeClr>
        </a:buClr>
        <a:buSzPct val="145000"/>
        <a:buFont typeface="Arial"/>
        <a:buChar char="•"/>
        <a:defRPr sz="767" kern="1200" cap="none">
          <a:solidFill>
            <a:schemeClr val="tx1"/>
          </a:solidFill>
          <a:effectLst/>
          <a:latin typeface="+mn-lt"/>
          <a:ea typeface="+mn-ea"/>
          <a:cs typeface="+mn-cs"/>
        </a:defRPr>
      </a:lvl9pPr>
    </p:bodyStyle>
    <p:otherStyle>
      <a:defPPr>
        <a:defRPr lang="en-US"/>
      </a:defPPr>
      <a:lvl1pPr marL="0" algn="l" defTabSz="250370" rtl="0" eaLnBrk="1" latinLnBrk="0" hangingPunct="1">
        <a:defRPr sz="986" kern="1200">
          <a:solidFill>
            <a:schemeClr val="tx1"/>
          </a:solidFill>
          <a:latin typeface="+mn-lt"/>
          <a:ea typeface="+mn-ea"/>
          <a:cs typeface="+mn-cs"/>
        </a:defRPr>
      </a:lvl1pPr>
      <a:lvl2pPr marL="250370" algn="l" defTabSz="250370" rtl="0" eaLnBrk="1" latinLnBrk="0" hangingPunct="1">
        <a:defRPr sz="986" kern="1200">
          <a:solidFill>
            <a:schemeClr val="tx1"/>
          </a:solidFill>
          <a:latin typeface="+mn-lt"/>
          <a:ea typeface="+mn-ea"/>
          <a:cs typeface="+mn-cs"/>
        </a:defRPr>
      </a:lvl2pPr>
      <a:lvl3pPr marL="500740" algn="l" defTabSz="250370" rtl="0" eaLnBrk="1" latinLnBrk="0" hangingPunct="1">
        <a:defRPr sz="986" kern="1200">
          <a:solidFill>
            <a:schemeClr val="tx1"/>
          </a:solidFill>
          <a:latin typeface="+mn-lt"/>
          <a:ea typeface="+mn-ea"/>
          <a:cs typeface="+mn-cs"/>
        </a:defRPr>
      </a:lvl3pPr>
      <a:lvl4pPr marL="751110" algn="l" defTabSz="250370" rtl="0" eaLnBrk="1" latinLnBrk="0" hangingPunct="1">
        <a:defRPr sz="986" kern="1200">
          <a:solidFill>
            <a:schemeClr val="tx1"/>
          </a:solidFill>
          <a:latin typeface="+mn-lt"/>
          <a:ea typeface="+mn-ea"/>
          <a:cs typeface="+mn-cs"/>
        </a:defRPr>
      </a:lvl4pPr>
      <a:lvl5pPr marL="1001480" algn="l" defTabSz="250370" rtl="0" eaLnBrk="1" latinLnBrk="0" hangingPunct="1">
        <a:defRPr sz="986" kern="1200">
          <a:solidFill>
            <a:schemeClr val="tx1"/>
          </a:solidFill>
          <a:latin typeface="+mn-lt"/>
          <a:ea typeface="+mn-ea"/>
          <a:cs typeface="+mn-cs"/>
        </a:defRPr>
      </a:lvl5pPr>
      <a:lvl6pPr marL="1251850" algn="l" defTabSz="250370" rtl="0" eaLnBrk="1" latinLnBrk="0" hangingPunct="1">
        <a:defRPr sz="986" kern="1200">
          <a:solidFill>
            <a:schemeClr val="tx1"/>
          </a:solidFill>
          <a:latin typeface="+mn-lt"/>
          <a:ea typeface="+mn-ea"/>
          <a:cs typeface="+mn-cs"/>
        </a:defRPr>
      </a:lvl6pPr>
      <a:lvl7pPr marL="1502221" algn="l" defTabSz="250370" rtl="0" eaLnBrk="1" latinLnBrk="0" hangingPunct="1">
        <a:defRPr sz="986" kern="1200">
          <a:solidFill>
            <a:schemeClr val="tx1"/>
          </a:solidFill>
          <a:latin typeface="+mn-lt"/>
          <a:ea typeface="+mn-ea"/>
          <a:cs typeface="+mn-cs"/>
        </a:defRPr>
      </a:lvl7pPr>
      <a:lvl8pPr marL="1752591" algn="l" defTabSz="250370" rtl="0" eaLnBrk="1" latinLnBrk="0" hangingPunct="1">
        <a:defRPr sz="986" kern="1200">
          <a:solidFill>
            <a:schemeClr val="tx1"/>
          </a:solidFill>
          <a:latin typeface="+mn-lt"/>
          <a:ea typeface="+mn-ea"/>
          <a:cs typeface="+mn-cs"/>
        </a:defRPr>
      </a:lvl8pPr>
      <a:lvl9pPr marL="2002961" algn="l" defTabSz="250370" rtl="0" eaLnBrk="1" latinLnBrk="0" hangingPunct="1">
        <a:defRPr sz="9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france.gouv.fr/affichTexte.do?cidTexte=JORFTEXT000039393124&amp;dateTexte=&amp;categorieLien=i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p14="http://schemas.microsoft.com/office/powerpoint/2010/main" val="2787201988"/>
              </p:ext>
            </p:extLst>
          </p:nvPr>
        </p:nvGraphicFramePr>
        <p:xfrm>
          <a:off x="2380893" y="74913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a:extLst>
              <a:ext uri="{FF2B5EF4-FFF2-40B4-BE49-F238E27FC236}">
                <a16:creationId xmlns:a16="http://schemas.microsoft.com/office/drawing/2014/main" id="{3EA09F98-9B5A-4CA3-8FD1-2C0AE90DC6C2}"/>
              </a:ext>
            </a:extLst>
          </p:cNvPr>
          <p:cNvPicPr>
            <a:picLocks noChangeAspect="1"/>
          </p:cNvPicPr>
          <p:nvPr/>
        </p:nvPicPr>
        <p:blipFill>
          <a:blip r:embed="rId8"/>
          <a:stretch>
            <a:fillRect/>
          </a:stretch>
        </p:blipFill>
        <p:spPr>
          <a:xfrm>
            <a:off x="2779663" y="552222"/>
            <a:ext cx="7330459" cy="5812498"/>
          </a:xfrm>
          <a:prstGeom prst="rect">
            <a:avLst/>
          </a:prstGeom>
        </p:spPr>
      </p:pic>
      <p:sp>
        <p:nvSpPr>
          <p:cNvPr id="2" name="ZoneTexte 1">
            <a:extLst>
              <a:ext uri="{FF2B5EF4-FFF2-40B4-BE49-F238E27FC236}">
                <a16:creationId xmlns:a16="http://schemas.microsoft.com/office/drawing/2014/main" id="{56A5A468-C428-4617-BA92-49FD253F1A90}"/>
              </a:ext>
            </a:extLst>
          </p:cNvPr>
          <p:cNvSpPr txBox="1"/>
          <p:nvPr/>
        </p:nvSpPr>
        <p:spPr>
          <a:xfrm>
            <a:off x="4914900" y="5143500"/>
            <a:ext cx="2386807" cy="707886"/>
          </a:xfrm>
          <a:prstGeom prst="rect">
            <a:avLst/>
          </a:prstGeom>
          <a:noFill/>
        </p:spPr>
        <p:txBody>
          <a:bodyPr wrap="none" rtlCol="0">
            <a:spAutoFit/>
          </a:bodyPr>
          <a:lstStyle/>
          <a:p>
            <a:r>
              <a:rPr lang="fr-FR" sz="4000" b="1" dirty="0" err="1">
                <a:solidFill>
                  <a:srgbClr val="FF0000"/>
                </a:solidFill>
              </a:rPr>
              <a:t>Nöel</a:t>
            </a:r>
            <a:r>
              <a:rPr lang="fr-FR" sz="4000" b="1" dirty="0">
                <a:solidFill>
                  <a:srgbClr val="FF0000"/>
                </a:solidFill>
              </a:rPr>
              <a:t> 2019</a:t>
            </a:r>
          </a:p>
        </p:txBody>
      </p:sp>
      <p:pic>
        <p:nvPicPr>
          <p:cNvPr id="1026" name="Picture 2">
            <a:extLst>
              <a:ext uri="{FF2B5EF4-FFF2-40B4-BE49-F238E27FC236}">
                <a16:creationId xmlns:a16="http://schemas.microsoft.com/office/drawing/2014/main" id="{DC229A4B-EE41-48EC-BA20-D1AD7A578B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9225" y="5143500"/>
            <a:ext cx="315277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24C6B7F-CFC5-47A6-93DA-03FB3F2814CD}"/>
              </a:ext>
            </a:extLst>
          </p:cNvPr>
          <p:cNvSpPr txBox="1"/>
          <p:nvPr/>
        </p:nvSpPr>
        <p:spPr>
          <a:xfrm>
            <a:off x="3187700" y="1041400"/>
            <a:ext cx="7135105" cy="5016758"/>
          </a:xfrm>
          <a:prstGeom prst="rect">
            <a:avLst/>
          </a:prstGeom>
          <a:noFill/>
        </p:spPr>
        <p:txBody>
          <a:bodyPr wrap="square" rtlCol="0">
            <a:spAutoFit/>
          </a:bodyPr>
          <a:lstStyle/>
          <a:p>
            <a:r>
              <a:rPr lang="fr-FR" sz="3200" dirty="0">
                <a:solidFill>
                  <a:schemeClr val="bg2">
                    <a:lumMod val="10000"/>
                  </a:schemeClr>
                </a:solidFill>
                <a:latin typeface="Calibri" panose="020F0502020204030204" pitchFamily="34" charset="0"/>
                <a:cs typeface="Calibri" panose="020F0502020204030204" pitchFamily="34" charset="0"/>
              </a:rPr>
              <a:t>Sommaire</a:t>
            </a: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La version 8.006 R3,  le RAC0 et la CCAM 61</a:t>
            </a: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Le devis conventionnel</a:t>
            </a:r>
          </a:p>
          <a:p>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L’évolution réglementaire concernant les prescriptions </a:t>
            </a:r>
          </a:p>
          <a:p>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Le conventionnement MGEN</a:t>
            </a: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Le DMP </a:t>
            </a: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La suite…</a:t>
            </a: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03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9B866-FB14-4E63-85C5-1A9C4E463DE9}"/>
              </a:ext>
            </a:extLst>
          </p:cNvPr>
          <p:cNvSpPr/>
          <p:nvPr/>
        </p:nvSpPr>
        <p:spPr>
          <a:xfrm>
            <a:off x="1542506" y="42240"/>
            <a:ext cx="318549" cy="1200329"/>
          </a:xfrm>
          <a:prstGeom prst="rect">
            <a:avLst/>
          </a:prstGeom>
        </p:spPr>
        <p:txBody>
          <a:bodyPr wrap="none">
            <a:spAutoFit/>
          </a:bodyPr>
          <a:lstStyle/>
          <a:p>
            <a:endParaRPr lang="fr-FR" altLang="fr-FR" sz="3600" dirty="0">
              <a:solidFill>
                <a:schemeClr val="bg2">
                  <a:lumMod val="10000"/>
                </a:schemeClr>
              </a:solidFill>
              <a:latin typeface="Calibri" panose="020F0502020204030204" pitchFamily="34" charset="0"/>
            </a:endParaRPr>
          </a:p>
          <a:p>
            <a:pPr algn="ctr"/>
            <a:endParaRPr lang="fr-FR" altLang="fr-FR" sz="3600" dirty="0">
              <a:solidFill>
                <a:schemeClr val="bg2">
                  <a:lumMod val="10000"/>
                </a:schemeClr>
              </a:solidFill>
              <a:latin typeface="Calibri" panose="020F0502020204030204" pitchFamily="34" charset="0"/>
            </a:endParaRPr>
          </a:p>
        </p:txBody>
      </p:sp>
      <p:sp>
        <p:nvSpPr>
          <p:cNvPr id="6" name="Rectangle 5">
            <a:extLst>
              <a:ext uri="{FF2B5EF4-FFF2-40B4-BE49-F238E27FC236}">
                <a16:creationId xmlns:a16="http://schemas.microsoft.com/office/drawing/2014/main" id="{F66D09F4-D84C-4C13-9FF5-09B7E7674CEF}"/>
              </a:ext>
            </a:extLst>
          </p:cNvPr>
          <p:cNvSpPr/>
          <p:nvPr/>
        </p:nvSpPr>
        <p:spPr>
          <a:xfrm>
            <a:off x="3200400" y="365370"/>
            <a:ext cx="6096000" cy="584775"/>
          </a:xfrm>
          <a:prstGeom prst="rect">
            <a:avLst/>
          </a:prstGeom>
        </p:spPr>
        <p:txBody>
          <a:bodyPr>
            <a:spAutoFit/>
          </a:bodyPr>
          <a:lstStyle/>
          <a:p>
            <a:r>
              <a:rPr lang="fr-FR" altLang="fr-FR" sz="3200" dirty="0">
                <a:solidFill>
                  <a:schemeClr val="bg2">
                    <a:lumMod val="10000"/>
                  </a:schemeClr>
                </a:solidFill>
                <a:latin typeface="Calibri" panose="020F0502020204030204" pitchFamily="34" charset="0"/>
              </a:rPr>
              <a:t>La version 8.006 R3</a:t>
            </a:r>
            <a:endParaRPr lang="fr-FR" altLang="fr-FR" sz="1400" dirty="0">
              <a:solidFill>
                <a:schemeClr val="bg2">
                  <a:lumMod val="10000"/>
                </a:schemeClr>
              </a:solidFill>
              <a:latin typeface="Calibri" panose="020F0502020204030204" pitchFamily="34" charset="0"/>
            </a:endParaRPr>
          </a:p>
        </p:txBody>
      </p:sp>
      <p:sp>
        <p:nvSpPr>
          <p:cNvPr id="2" name="ZoneTexte 1">
            <a:extLst>
              <a:ext uri="{FF2B5EF4-FFF2-40B4-BE49-F238E27FC236}">
                <a16:creationId xmlns:a16="http://schemas.microsoft.com/office/drawing/2014/main" id="{AB078E70-B48C-4E40-A291-6C8369E743E3}"/>
              </a:ext>
            </a:extLst>
          </p:cNvPr>
          <p:cNvSpPr txBox="1"/>
          <p:nvPr/>
        </p:nvSpPr>
        <p:spPr>
          <a:xfrm>
            <a:off x="1452899" y="1497355"/>
            <a:ext cx="10810825" cy="7848302"/>
          </a:xfrm>
          <a:prstGeom prst="rect">
            <a:avLst/>
          </a:prstGeom>
          <a:noFill/>
        </p:spPr>
        <p:txBody>
          <a:bodyPr wrap="square" rtlCol="0">
            <a:spAutoFit/>
          </a:bodyPr>
          <a:lstStyle/>
          <a:p>
            <a:r>
              <a:rPr lang="fr-FR" dirty="0">
                <a:solidFill>
                  <a:schemeClr val="bg2">
                    <a:lumMod val="10000"/>
                  </a:schemeClr>
                </a:solidFill>
                <a:latin typeface="Calibri" panose="020F0502020204030204" pitchFamily="34" charset="0"/>
                <a:cs typeface="Calibri" panose="020F0502020204030204" pitchFamily="34" charset="0"/>
              </a:rPr>
              <a:t>La version 8.006 R3  a été installée chez plus de 95% de nos clients en date du 23 décembre.</a:t>
            </a: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….RAPPELS….</a:t>
            </a:r>
          </a:p>
          <a:p>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dirty="0">
                <a:solidFill>
                  <a:schemeClr val="bg2">
                    <a:lumMod val="10000"/>
                  </a:schemeClr>
                </a:solidFill>
                <a:latin typeface="Calibri" panose="020F0502020204030204" pitchFamily="34" charset="0"/>
                <a:cs typeface="Calibri" panose="020F0502020204030204" pitchFamily="34" charset="0"/>
              </a:rPr>
              <a:t>Cette livraison intègre la CCAM 61 que nous avons obtenue dans un délai raisonnable.</a:t>
            </a: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dirty="0">
                <a:solidFill>
                  <a:schemeClr val="bg2">
                    <a:lumMod val="10000"/>
                  </a:schemeClr>
                </a:solidFill>
                <a:latin typeface="Calibri" panose="020F0502020204030204" pitchFamily="34" charset="0"/>
                <a:cs typeface="Calibri" panose="020F0502020204030204" pitchFamily="34" charset="0"/>
              </a:rPr>
              <a:t>Notre module RAC 0 a été passé sur vos bases en positionnant les nouveaux tarifs imposés au 1</a:t>
            </a:r>
            <a:r>
              <a:rPr lang="fr-FR" baseline="30000" dirty="0">
                <a:solidFill>
                  <a:schemeClr val="bg2">
                    <a:lumMod val="10000"/>
                  </a:schemeClr>
                </a:solidFill>
                <a:latin typeface="Calibri" panose="020F0502020204030204" pitchFamily="34" charset="0"/>
                <a:cs typeface="Calibri" panose="020F0502020204030204" pitchFamily="34" charset="0"/>
              </a:rPr>
              <a:t>er</a:t>
            </a:r>
            <a:r>
              <a:rPr lang="fr-FR" dirty="0">
                <a:solidFill>
                  <a:schemeClr val="bg2">
                    <a:lumMod val="10000"/>
                  </a:schemeClr>
                </a:solidFill>
                <a:latin typeface="Calibri" panose="020F0502020204030204" pitchFamily="34" charset="0"/>
                <a:cs typeface="Calibri" panose="020F0502020204030204" pitchFamily="34" charset="0"/>
              </a:rPr>
              <a:t> janvier 2020 et en changeant le panier de soins pour la CSS.  ( </a:t>
            </a:r>
            <a:r>
              <a:rPr lang="fr-FR" dirty="0" err="1">
                <a:solidFill>
                  <a:schemeClr val="bg2">
                    <a:lumMod val="10000"/>
                  </a:schemeClr>
                </a:solidFill>
                <a:latin typeface="Calibri" panose="020F0502020204030204" pitchFamily="34" charset="0"/>
                <a:cs typeface="Calibri" panose="020F0502020204030204" pitchFamily="34" charset="0"/>
              </a:rPr>
              <a:t>cf</a:t>
            </a:r>
            <a:r>
              <a:rPr lang="fr-FR" dirty="0">
                <a:solidFill>
                  <a:schemeClr val="bg2">
                    <a:lumMod val="10000"/>
                  </a:schemeClr>
                </a:solidFill>
                <a:latin typeface="Calibri" panose="020F0502020204030204" pitchFamily="34" charset="0"/>
                <a:cs typeface="Calibri" panose="020F0502020204030204" pitchFamily="34" charset="0"/>
              </a:rPr>
              <a:t> Communication de Décembre )</a:t>
            </a: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   </a:t>
            </a:r>
          </a:p>
          <a:p>
            <a:r>
              <a:rPr lang="fr-FR" dirty="0">
                <a:solidFill>
                  <a:schemeClr val="bg2">
                    <a:lumMod val="10000"/>
                  </a:schemeClr>
                </a:solidFill>
                <a:latin typeface="Calibri" panose="020F0502020204030204" pitchFamily="34" charset="0"/>
                <a:cs typeface="Calibri" panose="020F0502020204030204" pitchFamily="34" charset="0"/>
              </a:rPr>
              <a:t>	</a:t>
            </a:r>
          </a:p>
          <a:p>
            <a:r>
              <a:rPr lang="fr-FR" dirty="0">
                <a:solidFill>
                  <a:schemeClr val="bg2">
                    <a:lumMod val="10000"/>
                  </a:schemeClr>
                </a:solidFill>
                <a:latin typeface="Calibri" panose="020F0502020204030204" pitchFamily="34" charset="0"/>
                <a:cs typeface="Calibri" panose="020F0502020204030204" pitchFamily="34" charset="0"/>
              </a:rPr>
              <a:t>     </a:t>
            </a: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lvl="1"/>
            <a:endParaRPr lang="fr-FR" dirty="0">
              <a:solidFill>
                <a:schemeClr val="bg2">
                  <a:lumMod val="10000"/>
                </a:schemeClr>
              </a:solidFill>
              <a:latin typeface="Calibri" panose="020F0502020204030204" pitchFamily="34" charset="0"/>
              <a:cs typeface="Calibri" panose="020F0502020204030204" pitchFamily="34" charset="0"/>
            </a:endParaRPr>
          </a:p>
          <a:p>
            <a:pPr lvl="1"/>
            <a:r>
              <a:rPr lang="fr-FR" dirty="0">
                <a:solidFill>
                  <a:schemeClr val="bg2">
                    <a:lumMod val="10000"/>
                  </a:schemeClr>
                </a:solidFill>
                <a:latin typeface="Calibri" panose="020F0502020204030204" pitchFamily="34" charset="0"/>
                <a:cs typeface="Calibri" panose="020F0502020204030204" pitchFamily="34" charset="0"/>
              </a:rPr>
              <a:t>  </a:t>
            </a:r>
          </a:p>
          <a:p>
            <a:pPr lvl="1"/>
            <a:endParaRPr lang="fr-FR" dirty="0">
              <a:solidFill>
                <a:schemeClr val="bg2">
                  <a:lumMod val="10000"/>
                </a:schemeClr>
              </a:solidFill>
              <a:latin typeface="Calibri" panose="020F0502020204030204" pitchFamily="34" charset="0"/>
              <a:cs typeface="Calibri" panose="020F0502020204030204" pitchFamily="34" charset="0"/>
            </a:endParaRPr>
          </a:p>
          <a:p>
            <a:pPr lvl="1"/>
            <a:endParaRPr lang="fr-FR" dirty="0">
              <a:solidFill>
                <a:schemeClr val="bg2">
                  <a:lumMod val="10000"/>
                </a:schemeClr>
              </a:solidFill>
            </a:endParaRPr>
          </a:p>
          <a:p>
            <a:pPr marL="742950" lvl="1" indent="-285750">
              <a:buFontTx/>
              <a:buChar char="-"/>
            </a:pPr>
            <a:endParaRPr lang="fr-FR" dirty="0">
              <a:solidFill>
                <a:schemeClr val="bg2">
                  <a:lumMod val="10000"/>
                </a:schemeClr>
              </a:solidFill>
            </a:endParaRPr>
          </a:p>
          <a:p>
            <a:pPr marL="742950" lvl="1" indent="-285750">
              <a:buFontTx/>
              <a:buChar char="-"/>
            </a:pPr>
            <a:endParaRPr lang="fr-FR" dirty="0">
              <a:solidFill>
                <a:schemeClr val="bg2">
                  <a:lumMod val="10000"/>
                </a:schemeClr>
              </a:solidFill>
            </a:endParaRPr>
          </a:p>
        </p:txBody>
      </p:sp>
    </p:spTree>
    <p:extLst>
      <p:ext uri="{BB962C8B-B14F-4D97-AF65-F5344CB8AC3E}">
        <p14:creationId xmlns:p14="http://schemas.microsoft.com/office/powerpoint/2010/main" val="346547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9B866-FB14-4E63-85C5-1A9C4E463DE9}"/>
              </a:ext>
            </a:extLst>
          </p:cNvPr>
          <p:cNvSpPr/>
          <p:nvPr/>
        </p:nvSpPr>
        <p:spPr>
          <a:xfrm>
            <a:off x="1542506" y="42240"/>
            <a:ext cx="318549" cy="1200329"/>
          </a:xfrm>
          <a:prstGeom prst="rect">
            <a:avLst/>
          </a:prstGeom>
        </p:spPr>
        <p:txBody>
          <a:bodyPr wrap="none">
            <a:spAutoFit/>
          </a:bodyPr>
          <a:lstStyle/>
          <a:p>
            <a:endParaRPr lang="fr-FR" altLang="fr-FR" sz="3600" dirty="0">
              <a:solidFill>
                <a:schemeClr val="bg2">
                  <a:lumMod val="10000"/>
                </a:schemeClr>
              </a:solidFill>
              <a:latin typeface="Calibri" panose="020F0502020204030204" pitchFamily="34" charset="0"/>
            </a:endParaRPr>
          </a:p>
          <a:p>
            <a:pPr algn="ctr"/>
            <a:endParaRPr lang="fr-FR" altLang="fr-FR" sz="3600" dirty="0">
              <a:solidFill>
                <a:schemeClr val="bg2">
                  <a:lumMod val="10000"/>
                </a:schemeClr>
              </a:solidFill>
              <a:latin typeface="Calibri" panose="020F0502020204030204" pitchFamily="34" charset="0"/>
            </a:endParaRPr>
          </a:p>
        </p:txBody>
      </p:sp>
      <p:sp>
        <p:nvSpPr>
          <p:cNvPr id="6" name="Rectangle 5">
            <a:extLst>
              <a:ext uri="{FF2B5EF4-FFF2-40B4-BE49-F238E27FC236}">
                <a16:creationId xmlns:a16="http://schemas.microsoft.com/office/drawing/2014/main" id="{F66D09F4-D84C-4C13-9FF5-09B7E7674CEF}"/>
              </a:ext>
            </a:extLst>
          </p:cNvPr>
          <p:cNvSpPr/>
          <p:nvPr/>
        </p:nvSpPr>
        <p:spPr>
          <a:xfrm>
            <a:off x="3200400" y="365370"/>
            <a:ext cx="6096000" cy="584775"/>
          </a:xfrm>
          <a:prstGeom prst="rect">
            <a:avLst/>
          </a:prstGeom>
        </p:spPr>
        <p:txBody>
          <a:bodyPr>
            <a:spAutoFit/>
          </a:bodyPr>
          <a:lstStyle/>
          <a:p>
            <a:r>
              <a:rPr lang="fr-FR" altLang="fr-FR" sz="3200" dirty="0">
                <a:solidFill>
                  <a:schemeClr val="bg2">
                    <a:lumMod val="10000"/>
                  </a:schemeClr>
                </a:solidFill>
                <a:latin typeface="Calibri" panose="020F0502020204030204" pitchFamily="34" charset="0"/>
              </a:rPr>
              <a:t>Le devis conventionnel </a:t>
            </a:r>
            <a:endParaRPr lang="fr-FR" altLang="fr-FR" sz="1400" dirty="0">
              <a:solidFill>
                <a:schemeClr val="bg2">
                  <a:lumMod val="10000"/>
                </a:schemeClr>
              </a:solidFill>
              <a:latin typeface="Calibri" panose="020F0502020204030204" pitchFamily="34" charset="0"/>
            </a:endParaRPr>
          </a:p>
        </p:txBody>
      </p:sp>
      <p:sp>
        <p:nvSpPr>
          <p:cNvPr id="2" name="ZoneTexte 1">
            <a:extLst>
              <a:ext uri="{FF2B5EF4-FFF2-40B4-BE49-F238E27FC236}">
                <a16:creationId xmlns:a16="http://schemas.microsoft.com/office/drawing/2014/main" id="{AB078E70-B48C-4E40-A291-6C8369E743E3}"/>
              </a:ext>
            </a:extLst>
          </p:cNvPr>
          <p:cNvSpPr txBox="1"/>
          <p:nvPr/>
        </p:nvSpPr>
        <p:spPr>
          <a:xfrm>
            <a:off x="1452899" y="1497355"/>
            <a:ext cx="10810825" cy="8679299"/>
          </a:xfrm>
          <a:prstGeom prst="rect">
            <a:avLst/>
          </a:prstGeom>
          <a:noFill/>
        </p:spPr>
        <p:txBody>
          <a:bodyPr wrap="square" rtlCol="0">
            <a:spAutoFit/>
          </a:bodyPr>
          <a:lstStyle/>
          <a:p>
            <a:r>
              <a:rPr lang="fr-FR" dirty="0">
                <a:solidFill>
                  <a:schemeClr val="bg2">
                    <a:lumMod val="10000"/>
                  </a:schemeClr>
                </a:solidFill>
                <a:latin typeface="Calibri" panose="020F0502020204030204" pitchFamily="34" charset="0"/>
                <a:cs typeface="Calibri" panose="020F0502020204030204" pitchFamily="34" charset="0"/>
              </a:rPr>
              <a:t>La version 8.006 R3  permet de dupliquer un devis de base dans son équivalent RAC0.</a:t>
            </a: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Elle ne contient pas encore le nouveau devis conventionnel qui vient juste d’être accepté par les syndicats des dentistes.</a:t>
            </a:r>
          </a:p>
          <a:p>
            <a:r>
              <a:rPr lang="fr-FR" dirty="0">
                <a:solidFill>
                  <a:schemeClr val="bg2">
                    <a:lumMod val="10000"/>
                  </a:schemeClr>
                </a:solidFill>
                <a:latin typeface="Calibri" panose="020F0502020204030204" pitchFamily="34" charset="0"/>
                <a:cs typeface="Calibri" panose="020F0502020204030204" pitchFamily="34" charset="0"/>
              </a:rPr>
              <a:t>Le journal officiel ne fait pas encore état de son caractère obligatoire.</a:t>
            </a:r>
          </a:p>
          <a:p>
            <a:r>
              <a:rPr lang="fr-FR" dirty="0">
                <a:solidFill>
                  <a:schemeClr val="bg2">
                    <a:lumMod val="10000"/>
                  </a:schemeClr>
                </a:solidFill>
                <a:latin typeface="Calibri" panose="020F0502020204030204" pitchFamily="34" charset="0"/>
                <a:cs typeface="Calibri" panose="020F0502020204030204" pitchFamily="34" charset="0"/>
              </a:rPr>
              <a:t> </a:t>
            </a:r>
          </a:p>
          <a:p>
            <a:r>
              <a:rPr lang="fr-FR" dirty="0">
                <a:solidFill>
                  <a:schemeClr val="bg2">
                    <a:lumMod val="10000"/>
                  </a:schemeClr>
                </a:solidFill>
                <a:latin typeface="Calibri" panose="020F0502020204030204" pitchFamily="34" charset="0"/>
                <a:cs typeface="Calibri" panose="020F0502020204030204" pitchFamily="34" charset="0"/>
              </a:rPr>
              <a:t>Nous prévoyons d’intégrer cette édition courant janvier dans une évolution de Galaxie.</a:t>
            </a: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….RAPPEL….</a:t>
            </a:r>
          </a:p>
          <a:p>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dirty="0">
                <a:solidFill>
                  <a:schemeClr val="bg2">
                    <a:lumMod val="10000"/>
                  </a:schemeClr>
                </a:solidFill>
                <a:latin typeface="Calibri" panose="020F0502020204030204" pitchFamily="34" charset="0"/>
                <a:cs typeface="Calibri" panose="020F0502020204030204" pitchFamily="34" charset="0"/>
              </a:rPr>
              <a:t>En raison du changement du TRSS au premier janvier, vous serez contraints de refaire vous devis et vos prises en charge qui seront réalisées sur 2020.</a:t>
            </a:r>
          </a:p>
          <a:p>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   </a:t>
            </a:r>
          </a:p>
          <a:p>
            <a:r>
              <a:rPr lang="fr-FR" dirty="0">
                <a:solidFill>
                  <a:schemeClr val="bg2">
                    <a:lumMod val="10000"/>
                  </a:schemeClr>
                </a:solidFill>
                <a:latin typeface="Calibri" panose="020F0502020204030204" pitchFamily="34" charset="0"/>
                <a:cs typeface="Calibri" panose="020F0502020204030204" pitchFamily="34" charset="0"/>
              </a:rPr>
              <a:t>	</a:t>
            </a:r>
          </a:p>
          <a:p>
            <a:r>
              <a:rPr lang="fr-FR" dirty="0">
                <a:solidFill>
                  <a:schemeClr val="bg2">
                    <a:lumMod val="10000"/>
                  </a:schemeClr>
                </a:solidFill>
                <a:latin typeface="Calibri" panose="020F0502020204030204" pitchFamily="34" charset="0"/>
                <a:cs typeface="Calibri" panose="020F0502020204030204" pitchFamily="34" charset="0"/>
              </a:rPr>
              <a:t>     </a:t>
            </a:r>
          </a:p>
          <a:p>
            <a:pPr marL="285750"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lvl="1"/>
            <a:endParaRPr lang="fr-FR" dirty="0">
              <a:solidFill>
                <a:schemeClr val="bg2">
                  <a:lumMod val="10000"/>
                </a:schemeClr>
              </a:solidFill>
              <a:latin typeface="Calibri" panose="020F0502020204030204" pitchFamily="34" charset="0"/>
              <a:cs typeface="Calibri" panose="020F0502020204030204" pitchFamily="34" charset="0"/>
            </a:endParaRPr>
          </a:p>
          <a:p>
            <a:pPr lvl="1"/>
            <a:r>
              <a:rPr lang="fr-FR" dirty="0">
                <a:solidFill>
                  <a:schemeClr val="bg2">
                    <a:lumMod val="10000"/>
                  </a:schemeClr>
                </a:solidFill>
                <a:latin typeface="Calibri" panose="020F0502020204030204" pitchFamily="34" charset="0"/>
                <a:cs typeface="Calibri" panose="020F0502020204030204" pitchFamily="34" charset="0"/>
              </a:rPr>
              <a:t>  </a:t>
            </a:r>
          </a:p>
          <a:p>
            <a:pPr lvl="1"/>
            <a:endParaRPr lang="fr-FR" dirty="0">
              <a:solidFill>
                <a:schemeClr val="bg2">
                  <a:lumMod val="10000"/>
                </a:schemeClr>
              </a:solidFill>
              <a:latin typeface="Calibri" panose="020F0502020204030204" pitchFamily="34" charset="0"/>
              <a:cs typeface="Calibri" panose="020F0502020204030204" pitchFamily="34" charset="0"/>
            </a:endParaRPr>
          </a:p>
          <a:p>
            <a:pPr lvl="1"/>
            <a:endParaRPr lang="fr-FR" dirty="0">
              <a:solidFill>
                <a:schemeClr val="bg2">
                  <a:lumMod val="10000"/>
                </a:schemeClr>
              </a:solidFill>
            </a:endParaRPr>
          </a:p>
          <a:p>
            <a:pPr marL="742950" lvl="1" indent="-285750">
              <a:buFontTx/>
              <a:buChar char="-"/>
            </a:pPr>
            <a:endParaRPr lang="fr-FR" dirty="0">
              <a:solidFill>
                <a:schemeClr val="bg2">
                  <a:lumMod val="10000"/>
                </a:schemeClr>
              </a:solidFill>
            </a:endParaRPr>
          </a:p>
          <a:p>
            <a:pPr marL="742950" lvl="1" indent="-285750">
              <a:buFontTx/>
              <a:buChar char="-"/>
            </a:pPr>
            <a:endParaRPr lang="fr-FR" dirty="0">
              <a:solidFill>
                <a:schemeClr val="bg2">
                  <a:lumMod val="10000"/>
                </a:schemeClr>
              </a:solidFill>
            </a:endParaRPr>
          </a:p>
        </p:txBody>
      </p:sp>
    </p:spTree>
    <p:extLst>
      <p:ext uri="{BB962C8B-B14F-4D97-AF65-F5344CB8AC3E}">
        <p14:creationId xmlns:p14="http://schemas.microsoft.com/office/powerpoint/2010/main" val="64994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9B866-FB14-4E63-85C5-1A9C4E463DE9}"/>
              </a:ext>
            </a:extLst>
          </p:cNvPr>
          <p:cNvSpPr/>
          <p:nvPr/>
        </p:nvSpPr>
        <p:spPr>
          <a:xfrm>
            <a:off x="1542506" y="42240"/>
            <a:ext cx="318549" cy="1200329"/>
          </a:xfrm>
          <a:prstGeom prst="rect">
            <a:avLst/>
          </a:prstGeom>
        </p:spPr>
        <p:txBody>
          <a:bodyPr wrap="none">
            <a:spAutoFit/>
          </a:bodyPr>
          <a:lstStyle/>
          <a:p>
            <a:endParaRPr lang="fr-FR" altLang="fr-FR" sz="3600" dirty="0">
              <a:solidFill>
                <a:schemeClr val="bg2">
                  <a:lumMod val="10000"/>
                </a:schemeClr>
              </a:solidFill>
              <a:latin typeface="Calibri" panose="020F0502020204030204" pitchFamily="34" charset="0"/>
            </a:endParaRPr>
          </a:p>
          <a:p>
            <a:pPr algn="ctr"/>
            <a:endParaRPr lang="fr-FR" altLang="fr-FR" sz="3600" dirty="0">
              <a:solidFill>
                <a:schemeClr val="bg2">
                  <a:lumMod val="10000"/>
                </a:schemeClr>
              </a:solidFill>
              <a:latin typeface="Calibri" panose="020F0502020204030204" pitchFamily="34" charset="0"/>
            </a:endParaRPr>
          </a:p>
        </p:txBody>
      </p:sp>
      <p:sp>
        <p:nvSpPr>
          <p:cNvPr id="6" name="Rectangle 5">
            <a:extLst>
              <a:ext uri="{FF2B5EF4-FFF2-40B4-BE49-F238E27FC236}">
                <a16:creationId xmlns:a16="http://schemas.microsoft.com/office/drawing/2014/main" id="{F66D09F4-D84C-4C13-9FF5-09B7E7674CEF}"/>
              </a:ext>
            </a:extLst>
          </p:cNvPr>
          <p:cNvSpPr/>
          <p:nvPr/>
        </p:nvSpPr>
        <p:spPr>
          <a:xfrm>
            <a:off x="2821018" y="394554"/>
            <a:ext cx="8015591" cy="584775"/>
          </a:xfrm>
          <a:prstGeom prst="rect">
            <a:avLst/>
          </a:prstGeom>
        </p:spPr>
        <p:txBody>
          <a:bodyPr wrap="square">
            <a:spAutoFit/>
          </a:bodyPr>
          <a:lstStyle/>
          <a:p>
            <a:r>
              <a:rPr lang="fr-FR" altLang="fr-FR" sz="3200" dirty="0">
                <a:solidFill>
                  <a:schemeClr val="bg2">
                    <a:lumMod val="10000"/>
                  </a:schemeClr>
                </a:solidFill>
                <a:latin typeface="Calibri" panose="020F0502020204030204" pitchFamily="34" charset="0"/>
              </a:rPr>
              <a:t>L’évolution réglementaire sur les prescriptions</a:t>
            </a:r>
            <a:endParaRPr lang="fr-FR" altLang="fr-FR" sz="1400" dirty="0">
              <a:solidFill>
                <a:schemeClr val="bg2">
                  <a:lumMod val="10000"/>
                </a:schemeClr>
              </a:solidFill>
              <a:latin typeface="Calibri" panose="020F0502020204030204" pitchFamily="34" charset="0"/>
            </a:endParaRPr>
          </a:p>
        </p:txBody>
      </p:sp>
      <p:sp>
        <p:nvSpPr>
          <p:cNvPr id="2" name="ZoneTexte 1">
            <a:extLst>
              <a:ext uri="{FF2B5EF4-FFF2-40B4-BE49-F238E27FC236}">
                <a16:creationId xmlns:a16="http://schemas.microsoft.com/office/drawing/2014/main" id="{AB078E70-B48C-4E40-A291-6C8369E743E3}"/>
              </a:ext>
            </a:extLst>
          </p:cNvPr>
          <p:cNvSpPr txBox="1"/>
          <p:nvPr/>
        </p:nvSpPr>
        <p:spPr>
          <a:xfrm>
            <a:off x="836580" y="1256055"/>
            <a:ext cx="11218826" cy="4524315"/>
          </a:xfrm>
          <a:prstGeom prst="rect">
            <a:avLst/>
          </a:prstGeom>
          <a:noFill/>
        </p:spPr>
        <p:txBody>
          <a:bodyPr wrap="square" rtlCol="0">
            <a:spAutoFit/>
          </a:bodyPr>
          <a:lstStyle/>
          <a:p>
            <a:endParaRPr lang="fr-FR" dirty="0">
              <a:latin typeface="Calibri" panose="020F0502020204030204" pitchFamily="34" charset="0"/>
              <a:cs typeface="Calibri" panose="020F0502020204030204" pitchFamily="34" charset="0"/>
            </a:endParaRPr>
          </a:p>
          <a:p>
            <a:pPr marL="742950" lvl="1" indent="-285750">
              <a:buFontTx/>
              <a:buChar char="-"/>
            </a:pPr>
            <a:endParaRPr lang="fr-FR" dirty="0">
              <a:solidFill>
                <a:schemeClr val="bg2">
                  <a:lumMod val="10000"/>
                </a:schemeClr>
              </a:solidFill>
            </a:endParaRPr>
          </a:p>
          <a:p>
            <a:pPr marL="742950" lvl="1"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A compter du 1er janvier 2020, le médecin doit obligatoirement préciser sur l’ordonnance, en plus de la mention NS, la raison médicale qui justifie sa décision de ne pas autoriser la substitution pour son patient et cette décision doit être fondée exclusivement sur l’une des 3 situations médicales visées par l’arrêté ministériel du 12 novembre 2019, publié au JO du 19 novembre 2019. </a:t>
            </a:r>
          </a:p>
          <a:p>
            <a:pPr lvl="1"/>
            <a:r>
              <a:rPr lang="fr-FR" dirty="0">
                <a:solidFill>
                  <a:schemeClr val="bg2">
                    <a:lumMod val="10000"/>
                  </a:schemeClr>
                </a:solidFill>
                <a:latin typeface="Calibri" panose="020F0502020204030204" pitchFamily="34" charset="0"/>
                <a:cs typeface="Calibri" panose="020F0502020204030204" pitchFamily="34" charset="0"/>
              </a:rPr>
              <a:t> </a:t>
            </a:r>
          </a:p>
          <a:p>
            <a:pPr marL="742950" lvl="1"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Il ne s’agit plus seulement d’une « mention expresse » portée sur l’ordonnance, pour des raisons particulières tenant au patient, mais d’une « mention expresse et justifiée ». Cette mention NS et sa justification doivent apparaître sur l’ordonnance pour chaque médicament prescrit et pour chaque situation médicale visée.  </a:t>
            </a:r>
          </a:p>
          <a:p>
            <a:pPr lvl="1"/>
            <a:r>
              <a:rPr lang="fr-FR" dirty="0">
                <a:solidFill>
                  <a:schemeClr val="bg2">
                    <a:lumMod val="10000"/>
                  </a:schemeClr>
                </a:solidFill>
                <a:latin typeface="Calibri" panose="020F0502020204030204" pitchFamily="34" charset="0"/>
                <a:cs typeface="Calibri" panose="020F0502020204030204" pitchFamily="34" charset="0"/>
              </a:rPr>
              <a:t> </a:t>
            </a:r>
          </a:p>
          <a:p>
            <a:pPr marL="742950" lvl="1" indent="-285750">
              <a:buFontTx/>
              <a:buChar char="-"/>
            </a:pPr>
            <a:r>
              <a:rPr lang="fr-FR" dirty="0">
                <a:solidFill>
                  <a:schemeClr val="bg2">
                    <a:lumMod val="10000"/>
                  </a:schemeClr>
                </a:solidFill>
                <a:latin typeface="Calibri" panose="020F0502020204030204" pitchFamily="34" charset="0"/>
                <a:cs typeface="Calibri" panose="020F0502020204030204" pitchFamily="34" charset="0"/>
              </a:rPr>
              <a:t>Le médecin devra reporter sur son ordonnance, selon la situation médicale visée, la mention :  « non substituable (MTE) »,  ou « non substituable (EFG) »</a:t>
            </a:r>
          </a:p>
          <a:p>
            <a:pPr lvl="1"/>
            <a:endParaRPr lang="fr-FR" dirty="0">
              <a:solidFill>
                <a:schemeClr val="bg2">
                  <a:lumMod val="10000"/>
                </a:schemeClr>
              </a:solidFill>
              <a:latin typeface="Calibri" panose="020F0502020204030204" pitchFamily="34" charset="0"/>
              <a:cs typeface="Calibri" panose="020F0502020204030204" pitchFamily="34" charset="0"/>
            </a:endParaRPr>
          </a:p>
          <a:p>
            <a:pPr lvl="1"/>
            <a:r>
              <a:rPr lang="fr-FR" dirty="0">
                <a:solidFill>
                  <a:schemeClr val="bg2">
                    <a:lumMod val="10000"/>
                  </a:schemeClr>
                </a:solidFill>
                <a:latin typeface="Calibri" panose="020F0502020204030204" pitchFamily="34" charset="0"/>
                <a:cs typeface="Calibri" panose="020F0502020204030204" pitchFamily="34" charset="0"/>
              </a:rPr>
              <a:t>Pour plus d’informations cliquer sur le lien suivant : </a:t>
            </a:r>
            <a:r>
              <a:rPr lang="fr-FR" dirty="0" err="1">
                <a:solidFill>
                  <a:schemeClr val="bg2">
                    <a:lumMod val="10000"/>
                  </a:schemeClr>
                </a:solidFill>
                <a:latin typeface="Calibri" panose="020F0502020204030204" pitchFamily="34" charset="0"/>
                <a:cs typeface="Calibri" panose="020F0502020204030204" pitchFamily="34" charset="0"/>
                <a:hlinkClick r:id="rId3"/>
              </a:rPr>
              <a:t>Legifrance</a:t>
            </a:r>
            <a:endParaRPr lang="fr-FR" dirty="0">
              <a:solidFill>
                <a:schemeClr val="bg2">
                  <a:lumMod val="10000"/>
                </a:schemeClr>
              </a:solidFill>
              <a:latin typeface="Calibri" panose="020F0502020204030204" pitchFamily="34" charset="0"/>
              <a:cs typeface="Calibri" panose="020F0502020204030204" pitchFamily="34" charset="0"/>
            </a:endParaRPr>
          </a:p>
          <a:p>
            <a:pPr marL="742950" lvl="1" indent="-285750">
              <a:buFontTx/>
              <a:buChar char="-"/>
            </a:pPr>
            <a:endParaRPr lang="fr-FR" dirty="0">
              <a:solidFill>
                <a:schemeClr val="bg2">
                  <a:lumMod val="10000"/>
                </a:schemeClr>
              </a:solidFill>
            </a:endParaRPr>
          </a:p>
        </p:txBody>
      </p:sp>
    </p:spTree>
    <p:extLst>
      <p:ext uri="{BB962C8B-B14F-4D97-AF65-F5344CB8AC3E}">
        <p14:creationId xmlns:p14="http://schemas.microsoft.com/office/powerpoint/2010/main" val="388593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BD2BC1-78F7-4049-857A-8920BE594C78}"/>
              </a:ext>
            </a:extLst>
          </p:cNvPr>
          <p:cNvSpPr/>
          <p:nvPr/>
        </p:nvSpPr>
        <p:spPr>
          <a:xfrm>
            <a:off x="1542506" y="207340"/>
            <a:ext cx="288862" cy="646331"/>
          </a:xfrm>
          <a:prstGeom prst="rect">
            <a:avLst/>
          </a:prstGeom>
        </p:spPr>
        <p:txBody>
          <a:bodyPr wrap="none">
            <a:spAutoFit/>
          </a:bodyPr>
          <a:lstStyle/>
          <a:p>
            <a:r>
              <a:rPr lang="fr-FR" altLang="fr-FR" sz="3600" dirty="0">
                <a:solidFill>
                  <a:schemeClr val="bg2">
                    <a:lumMod val="10000"/>
                  </a:schemeClr>
                </a:solidFill>
                <a:latin typeface="Calibri" panose="020F0502020204030204" pitchFamily="34" charset="0"/>
              </a:rPr>
              <a:t> </a:t>
            </a:r>
          </a:p>
        </p:txBody>
      </p:sp>
      <p:sp>
        <p:nvSpPr>
          <p:cNvPr id="6" name="Rectangle 5">
            <a:extLst>
              <a:ext uri="{FF2B5EF4-FFF2-40B4-BE49-F238E27FC236}">
                <a16:creationId xmlns:a16="http://schemas.microsoft.com/office/drawing/2014/main" id="{25A153BB-21C8-4EF8-A803-371F8FC883E5}"/>
              </a:ext>
            </a:extLst>
          </p:cNvPr>
          <p:cNvSpPr/>
          <p:nvPr/>
        </p:nvSpPr>
        <p:spPr>
          <a:xfrm>
            <a:off x="1465243" y="270840"/>
            <a:ext cx="10066357" cy="584775"/>
          </a:xfrm>
          <a:prstGeom prst="rect">
            <a:avLst/>
          </a:prstGeom>
        </p:spPr>
        <p:txBody>
          <a:bodyPr wrap="square">
            <a:spAutoFit/>
          </a:bodyPr>
          <a:lstStyle/>
          <a:p>
            <a:pPr algn="ctr"/>
            <a:r>
              <a:rPr lang="fr-FR" altLang="fr-FR" sz="3200" dirty="0">
                <a:solidFill>
                  <a:schemeClr val="bg2">
                    <a:lumMod val="10000"/>
                  </a:schemeClr>
                </a:solidFill>
                <a:latin typeface="Calibri" panose="020F0502020204030204" pitchFamily="34" charset="0"/>
              </a:rPr>
              <a:t>Le conventionnement MGEN</a:t>
            </a:r>
            <a:endParaRPr lang="fr-FR" altLang="fr-FR" sz="3600" dirty="0">
              <a:solidFill>
                <a:schemeClr val="bg2">
                  <a:lumMod val="10000"/>
                </a:schemeClr>
              </a:solidFill>
              <a:latin typeface="Calibri" panose="020F0502020204030204" pitchFamily="34" charset="0"/>
            </a:endParaRPr>
          </a:p>
        </p:txBody>
      </p:sp>
      <p:sp>
        <p:nvSpPr>
          <p:cNvPr id="2" name="ZoneTexte 1">
            <a:extLst>
              <a:ext uri="{FF2B5EF4-FFF2-40B4-BE49-F238E27FC236}">
                <a16:creationId xmlns:a16="http://schemas.microsoft.com/office/drawing/2014/main" id="{4D3779E9-27E1-43F7-9918-2C2B5FA09ABD}"/>
              </a:ext>
            </a:extLst>
          </p:cNvPr>
          <p:cNvSpPr txBox="1"/>
          <p:nvPr/>
        </p:nvSpPr>
        <p:spPr>
          <a:xfrm>
            <a:off x="1686937" y="1595117"/>
            <a:ext cx="10171080" cy="4524315"/>
          </a:xfrm>
          <a:prstGeom prst="rect">
            <a:avLst/>
          </a:prstGeom>
          <a:noFill/>
        </p:spPr>
        <p:txBody>
          <a:bodyPr wrap="square" rtlCol="0">
            <a:spAutoFit/>
          </a:bodyPr>
          <a:lstStyle/>
          <a:p>
            <a:r>
              <a:rPr lang="fr-FR" dirty="0">
                <a:solidFill>
                  <a:schemeClr val="bg2">
                    <a:lumMod val="10000"/>
                  </a:schemeClr>
                </a:solidFill>
                <a:latin typeface="Calibri" panose="020F0502020204030204" pitchFamily="34" charset="0"/>
                <a:cs typeface="Calibri" panose="020F0502020204030204" pitchFamily="34" charset="0"/>
              </a:rPr>
              <a:t>La MGEN communique vers différents centres en changeant les règles de son</a:t>
            </a:r>
          </a:p>
          <a:p>
            <a:r>
              <a:rPr lang="fr-FR" dirty="0">
                <a:solidFill>
                  <a:schemeClr val="bg2">
                    <a:lumMod val="10000"/>
                  </a:schemeClr>
                </a:solidFill>
                <a:latin typeface="Calibri" panose="020F0502020204030204" pitchFamily="34" charset="0"/>
                <a:cs typeface="Calibri" panose="020F0502020204030204" pitchFamily="34" charset="0"/>
              </a:rPr>
              <a:t>conventionnement.</a:t>
            </a: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Au 1</a:t>
            </a:r>
            <a:r>
              <a:rPr lang="fr-FR" baseline="30000" dirty="0">
                <a:solidFill>
                  <a:schemeClr val="bg2">
                    <a:lumMod val="10000"/>
                  </a:schemeClr>
                </a:solidFill>
                <a:latin typeface="Calibri" panose="020F0502020204030204" pitchFamily="34" charset="0"/>
                <a:cs typeface="Calibri" panose="020F0502020204030204" pitchFamily="34" charset="0"/>
              </a:rPr>
              <a:t>er</a:t>
            </a:r>
            <a:r>
              <a:rPr lang="fr-FR" dirty="0">
                <a:solidFill>
                  <a:schemeClr val="bg2">
                    <a:lumMod val="10000"/>
                  </a:schemeClr>
                </a:solidFill>
                <a:latin typeface="Calibri" panose="020F0502020204030204" pitchFamily="34" charset="0"/>
                <a:cs typeface="Calibri" panose="020F0502020204030204" pitchFamily="34" charset="0"/>
              </a:rPr>
              <a:t> janvier , vous serez surement obligés de créer un nouveau contrat standard dans le tiers MGEN.</a:t>
            </a: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Si vous avez des tarifs d’actes spécifiques à la MGEN, il sera nécessaire de les fermer au 31 décembre 2019.</a:t>
            </a: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 </a:t>
            </a: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r>
              <a:rPr lang="fr-FR" dirty="0">
                <a:solidFill>
                  <a:schemeClr val="bg2">
                    <a:lumMod val="10000"/>
                  </a:schemeClr>
                </a:solidFill>
              </a:rPr>
              <a:t> </a:t>
            </a:r>
          </a:p>
        </p:txBody>
      </p:sp>
      <p:pic>
        <p:nvPicPr>
          <p:cNvPr id="3074" name="Picture 2">
            <a:extLst>
              <a:ext uri="{FF2B5EF4-FFF2-40B4-BE49-F238E27FC236}">
                <a16:creationId xmlns:a16="http://schemas.microsoft.com/office/drawing/2014/main" id="{D65665D9-47F7-4E9E-A4E5-84A61DB74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514" y="291576"/>
            <a:ext cx="18288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3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BD2BC1-78F7-4049-857A-8920BE594C78}"/>
              </a:ext>
            </a:extLst>
          </p:cNvPr>
          <p:cNvSpPr/>
          <p:nvPr/>
        </p:nvSpPr>
        <p:spPr>
          <a:xfrm>
            <a:off x="1542506" y="207340"/>
            <a:ext cx="288862" cy="646331"/>
          </a:xfrm>
          <a:prstGeom prst="rect">
            <a:avLst/>
          </a:prstGeom>
        </p:spPr>
        <p:txBody>
          <a:bodyPr wrap="none">
            <a:spAutoFit/>
          </a:bodyPr>
          <a:lstStyle/>
          <a:p>
            <a:r>
              <a:rPr lang="fr-FR" altLang="fr-FR" sz="3600" dirty="0">
                <a:solidFill>
                  <a:schemeClr val="bg2">
                    <a:lumMod val="10000"/>
                  </a:schemeClr>
                </a:solidFill>
                <a:latin typeface="Calibri" panose="020F0502020204030204" pitchFamily="34" charset="0"/>
              </a:rPr>
              <a:t> </a:t>
            </a:r>
          </a:p>
        </p:txBody>
      </p:sp>
      <p:sp>
        <p:nvSpPr>
          <p:cNvPr id="6" name="Rectangle 5">
            <a:extLst>
              <a:ext uri="{FF2B5EF4-FFF2-40B4-BE49-F238E27FC236}">
                <a16:creationId xmlns:a16="http://schemas.microsoft.com/office/drawing/2014/main" id="{25A153BB-21C8-4EF8-A803-371F8FC883E5}"/>
              </a:ext>
            </a:extLst>
          </p:cNvPr>
          <p:cNvSpPr/>
          <p:nvPr/>
        </p:nvSpPr>
        <p:spPr>
          <a:xfrm>
            <a:off x="1465243" y="270840"/>
            <a:ext cx="10066357" cy="584775"/>
          </a:xfrm>
          <a:prstGeom prst="rect">
            <a:avLst/>
          </a:prstGeom>
        </p:spPr>
        <p:txBody>
          <a:bodyPr wrap="square">
            <a:spAutoFit/>
          </a:bodyPr>
          <a:lstStyle/>
          <a:p>
            <a:pPr algn="ctr"/>
            <a:r>
              <a:rPr lang="fr-FR" altLang="fr-FR" sz="3200" dirty="0">
                <a:solidFill>
                  <a:schemeClr val="bg2">
                    <a:lumMod val="10000"/>
                  </a:schemeClr>
                </a:solidFill>
                <a:latin typeface="Calibri" panose="020F0502020204030204" pitchFamily="34" charset="0"/>
              </a:rPr>
              <a:t>L’agrément DMP</a:t>
            </a:r>
            <a:endParaRPr lang="fr-FR" altLang="fr-FR" sz="3600" dirty="0">
              <a:solidFill>
                <a:schemeClr val="bg2">
                  <a:lumMod val="10000"/>
                </a:schemeClr>
              </a:solidFill>
              <a:latin typeface="Calibri" panose="020F0502020204030204" pitchFamily="34" charset="0"/>
            </a:endParaRPr>
          </a:p>
        </p:txBody>
      </p:sp>
      <p:sp>
        <p:nvSpPr>
          <p:cNvPr id="2" name="ZoneTexte 1">
            <a:extLst>
              <a:ext uri="{FF2B5EF4-FFF2-40B4-BE49-F238E27FC236}">
                <a16:creationId xmlns:a16="http://schemas.microsoft.com/office/drawing/2014/main" id="{4D3779E9-27E1-43F7-9918-2C2B5FA09ABD}"/>
              </a:ext>
            </a:extLst>
          </p:cNvPr>
          <p:cNvSpPr txBox="1"/>
          <p:nvPr/>
        </p:nvSpPr>
        <p:spPr>
          <a:xfrm>
            <a:off x="1686937" y="1488111"/>
            <a:ext cx="9963694" cy="3970318"/>
          </a:xfrm>
          <a:prstGeom prst="rect">
            <a:avLst/>
          </a:prstGeom>
          <a:noFill/>
        </p:spPr>
        <p:txBody>
          <a:bodyPr wrap="square" rtlCol="0">
            <a:spAutoFit/>
          </a:bodyPr>
          <a:lstStyle/>
          <a:p>
            <a:r>
              <a:rPr lang="fr-FR" dirty="0">
                <a:solidFill>
                  <a:schemeClr val="bg2">
                    <a:lumMod val="10000"/>
                  </a:schemeClr>
                </a:solidFill>
                <a:latin typeface="Calibri" panose="020F0502020204030204" pitchFamily="34" charset="0"/>
                <a:cs typeface="Calibri" panose="020F0502020204030204" pitchFamily="34" charset="0"/>
              </a:rPr>
              <a:t>Galaxie a été agréé compatible DMP le 19 décembre 2019.</a:t>
            </a: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Il sera donc possible de consulter le dossier médical partagé de vos patients</a:t>
            </a:r>
          </a:p>
          <a:p>
            <a:r>
              <a:rPr lang="fr-FR" dirty="0">
                <a:solidFill>
                  <a:schemeClr val="bg2">
                    <a:lumMod val="10000"/>
                  </a:schemeClr>
                </a:solidFill>
                <a:latin typeface="Calibri" panose="020F0502020204030204" pitchFamily="34" charset="0"/>
                <a:cs typeface="Calibri" panose="020F0502020204030204" pitchFamily="34" charset="0"/>
              </a:rPr>
              <a:t>directement à partir de Galaxie.</a:t>
            </a:r>
          </a:p>
          <a:p>
            <a:endParaRPr lang="fr-FR" dirty="0">
              <a:solidFill>
                <a:schemeClr val="bg2">
                  <a:lumMod val="10000"/>
                </a:schemeClr>
              </a:solidFill>
              <a:latin typeface="Calibri" panose="020F0502020204030204" pitchFamily="34" charset="0"/>
              <a:cs typeface="Calibri" panose="020F0502020204030204" pitchFamily="34" charset="0"/>
            </a:endParaRPr>
          </a:p>
          <a:p>
            <a:r>
              <a:rPr lang="fr-FR" dirty="0">
                <a:solidFill>
                  <a:schemeClr val="bg2">
                    <a:lumMod val="10000"/>
                  </a:schemeClr>
                </a:solidFill>
                <a:latin typeface="Calibri" panose="020F0502020204030204" pitchFamily="34" charset="0"/>
                <a:cs typeface="Calibri" panose="020F0502020204030204" pitchFamily="34" charset="0"/>
              </a:rPr>
              <a:t>Les modalités vous seront précisées dans la prochaine mise à jour.</a:t>
            </a: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latin typeface="Calibri" panose="020F0502020204030204" pitchFamily="34" charset="0"/>
              <a:cs typeface="Calibri" panose="020F0502020204030204" pitchFamily="34" charset="0"/>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r>
              <a:rPr lang="fr-FR" dirty="0">
                <a:solidFill>
                  <a:schemeClr val="bg2">
                    <a:lumMod val="10000"/>
                  </a:schemeClr>
                </a:solidFill>
              </a:rPr>
              <a:t> </a:t>
            </a:r>
          </a:p>
        </p:txBody>
      </p:sp>
      <p:pic>
        <p:nvPicPr>
          <p:cNvPr id="5" name="Image 4">
            <a:extLst>
              <a:ext uri="{FF2B5EF4-FFF2-40B4-BE49-F238E27FC236}">
                <a16:creationId xmlns:a16="http://schemas.microsoft.com/office/drawing/2014/main" id="{964E00F8-A7EA-479D-815D-DECE970EEA65}"/>
              </a:ext>
            </a:extLst>
          </p:cNvPr>
          <p:cNvPicPr>
            <a:picLocks noChangeAspect="1"/>
          </p:cNvPicPr>
          <p:nvPr/>
        </p:nvPicPr>
        <p:blipFill>
          <a:blip r:embed="rId3"/>
          <a:stretch>
            <a:fillRect/>
          </a:stretch>
        </p:blipFill>
        <p:spPr>
          <a:xfrm>
            <a:off x="9101306" y="2290762"/>
            <a:ext cx="1905000" cy="2276475"/>
          </a:xfrm>
          <a:prstGeom prst="rect">
            <a:avLst/>
          </a:prstGeom>
        </p:spPr>
      </p:pic>
    </p:spTree>
    <p:extLst>
      <p:ext uri="{BB962C8B-B14F-4D97-AF65-F5344CB8AC3E}">
        <p14:creationId xmlns:p14="http://schemas.microsoft.com/office/powerpoint/2010/main" val="295152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BD2BC1-78F7-4049-857A-8920BE594C78}"/>
              </a:ext>
            </a:extLst>
          </p:cNvPr>
          <p:cNvSpPr/>
          <p:nvPr/>
        </p:nvSpPr>
        <p:spPr>
          <a:xfrm>
            <a:off x="1542506" y="207340"/>
            <a:ext cx="288862" cy="646331"/>
          </a:xfrm>
          <a:prstGeom prst="rect">
            <a:avLst/>
          </a:prstGeom>
        </p:spPr>
        <p:txBody>
          <a:bodyPr wrap="none">
            <a:spAutoFit/>
          </a:bodyPr>
          <a:lstStyle/>
          <a:p>
            <a:r>
              <a:rPr lang="fr-FR" altLang="fr-FR" sz="3600" dirty="0">
                <a:solidFill>
                  <a:schemeClr val="bg2">
                    <a:lumMod val="10000"/>
                  </a:schemeClr>
                </a:solidFill>
                <a:latin typeface="Calibri" panose="020F0502020204030204" pitchFamily="34" charset="0"/>
              </a:rPr>
              <a:t> </a:t>
            </a:r>
          </a:p>
        </p:txBody>
      </p:sp>
      <p:sp>
        <p:nvSpPr>
          <p:cNvPr id="2" name="ZoneTexte 1">
            <a:extLst>
              <a:ext uri="{FF2B5EF4-FFF2-40B4-BE49-F238E27FC236}">
                <a16:creationId xmlns:a16="http://schemas.microsoft.com/office/drawing/2014/main" id="{4D3779E9-27E1-43F7-9918-2C2B5FA09ABD}"/>
              </a:ext>
            </a:extLst>
          </p:cNvPr>
          <p:cNvSpPr txBox="1"/>
          <p:nvPr/>
        </p:nvSpPr>
        <p:spPr>
          <a:xfrm>
            <a:off x="1542506" y="1295400"/>
            <a:ext cx="9963694" cy="5078313"/>
          </a:xfrm>
          <a:prstGeom prst="rect">
            <a:avLst/>
          </a:prstGeom>
          <a:noFill/>
        </p:spPr>
        <p:txBody>
          <a:bodyPr wrap="square" rtlCol="0">
            <a:spAutoFit/>
          </a:bodyPr>
          <a:lstStyle/>
          <a:p>
            <a:r>
              <a:rPr lang="fr-FR" dirty="0">
                <a:solidFill>
                  <a:schemeClr val="bg2">
                    <a:lumMod val="10000"/>
                  </a:schemeClr>
                </a:solidFill>
              </a:rPr>
              <a:t>L’extension de notre bâtiment se poursuit.</a:t>
            </a: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r>
              <a:rPr lang="fr-FR" dirty="0">
                <a:solidFill>
                  <a:schemeClr val="bg2">
                    <a:lumMod val="10000"/>
                  </a:schemeClr>
                </a:solidFill>
              </a:rPr>
              <a:t>L’équipe support se verra dotée d’un nouvel espace lui permettant de continuer son développement dès mars 2020.</a:t>
            </a:r>
          </a:p>
          <a:p>
            <a:endParaRPr lang="fr-FR" dirty="0">
              <a:solidFill>
                <a:schemeClr val="bg2">
                  <a:lumMod val="10000"/>
                </a:schemeClr>
              </a:solidFill>
            </a:endParaRPr>
          </a:p>
          <a:p>
            <a:r>
              <a:rPr lang="fr-FR" dirty="0">
                <a:solidFill>
                  <a:schemeClr val="bg2">
                    <a:lumMod val="10000"/>
                  </a:schemeClr>
                </a:solidFill>
              </a:rPr>
              <a:t> </a:t>
            </a:r>
          </a:p>
          <a:p>
            <a:endParaRPr lang="fr-FR" dirty="0">
              <a:solidFill>
                <a:schemeClr val="bg2">
                  <a:lumMod val="10000"/>
                </a:schemeClr>
              </a:solidFill>
            </a:endParaRPr>
          </a:p>
          <a:p>
            <a:r>
              <a:rPr lang="fr-FR" dirty="0">
                <a:solidFill>
                  <a:schemeClr val="bg2">
                    <a:lumMod val="10000"/>
                  </a:schemeClr>
                </a:solidFill>
              </a:rPr>
              <a:t> </a:t>
            </a:r>
          </a:p>
        </p:txBody>
      </p:sp>
      <p:sp>
        <p:nvSpPr>
          <p:cNvPr id="5" name="Rectangle 4">
            <a:extLst>
              <a:ext uri="{FF2B5EF4-FFF2-40B4-BE49-F238E27FC236}">
                <a16:creationId xmlns:a16="http://schemas.microsoft.com/office/drawing/2014/main" id="{23BE17CE-7ADD-4866-B21A-FC2299AA4639}"/>
              </a:ext>
            </a:extLst>
          </p:cNvPr>
          <p:cNvSpPr/>
          <p:nvPr/>
        </p:nvSpPr>
        <p:spPr>
          <a:xfrm>
            <a:off x="2258458" y="365370"/>
            <a:ext cx="9247742" cy="584775"/>
          </a:xfrm>
          <a:prstGeom prst="rect">
            <a:avLst/>
          </a:prstGeom>
        </p:spPr>
        <p:txBody>
          <a:bodyPr wrap="square">
            <a:spAutoFit/>
          </a:bodyPr>
          <a:lstStyle/>
          <a:p>
            <a:r>
              <a:rPr lang="fr-FR" sz="3200" dirty="0">
                <a:solidFill>
                  <a:schemeClr val="bg2">
                    <a:lumMod val="10000"/>
                  </a:schemeClr>
                </a:solidFill>
                <a:latin typeface="Calibri" panose="020F0502020204030204" pitchFamily="34" charset="0"/>
                <a:cs typeface="Calibri" panose="020F0502020204030204" pitchFamily="34" charset="0"/>
              </a:rPr>
              <a:t>La suite…</a:t>
            </a:r>
          </a:p>
        </p:txBody>
      </p:sp>
      <p:sp>
        <p:nvSpPr>
          <p:cNvPr id="3" name="ZoneTexte 2">
            <a:extLst>
              <a:ext uri="{FF2B5EF4-FFF2-40B4-BE49-F238E27FC236}">
                <a16:creationId xmlns:a16="http://schemas.microsoft.com/office/drawing/2014/main" id="{D4807205-B5DE-48E6-A102-5585D535ED46}"/>
              </a:ext>
            </a:extLst>
          </p:cNvPr>
          <p:cNvSpPr txBox="1"/>
          <p:nvPr/>
        </p:nvSpPr>
        <p:spPr>
          <a:xfrm>
            <a:off x="1542506" y="3429000"/>
            <a:ext cx="9963694" cy="923330"/>
          </a:xfrm>
          <a:prstGeom prst="rect">
            <a:avLst/>
          </a:prstGeom>
          <a:noFill/>
        </p:spPr>
        <p:txBody>
          <a:bodyPr wrap="square" rtlCol="0">
            <a:spAutoFit/>
          </a:bodyPr>
          <a:lstStyle/>
          <a:p>
            <a:pPr lvl="3"/>
            <a:endParaRPr lang="fr-FR" dirty="0">
              <a:solidFill>
                <a:schemeClr val="bg2">
                  <a:lumMod val="10000"/>
                </a:schemeClr>
              </a:solidFill>
              <a:latin typeface="Calibri" panose="020F0502020204030204" pitchFamily="34" charset="0"/>
              <a:cs typeface="Calibri" panose="020F0502020204030204" pitchFamily="34" charset="0"/>
            </a:endParaRPr>
          </a:p>
          <a:p>
            <a:pPr marL="742950" lvl="1"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marL="742950" lvl="1"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3CC064E9-7D20-42A6-AB84-21E3F635DE81}"/>
              </a:ext>
            </a:extLst>
          </p:cNvPr>
          <p:cNvPicPr>
            <a:picLocks noChangeAspect="1"/>
          </p:cNvPicPr>
          <p:nvPr/>
        </p:nvPicPr>
        <p:blipFill>
          <a:blip r:embed="rId3"/>
          <a:stretch>
            <a:fillRect/>
          </a:stretch>
        </p:blipFill>
        <p:spPr>
          <a:xfrm>
            <a:off x="6096001" y="950145"/>
            <a:ext cx="5340484" cy="3178513"/>
          </a:xfrm>
          <a:prstGeom prst="rect">
            <a:avLst/>
          </a:prstGeom>
        </p:spPr>
      </p:pic>
    </p:spTree>
    <p:extLst>
      <p:ext uri="{BB962C8B-B14F-4D97-AF65-F5344CB8AC3E}">
        <p14:creationId xmlns:p14="http://schemas.microsoft.com/office/powerpoint/2010/main" val="338182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BD2BC1-78F7-4049-857A-8920BE594C78}"/>
              </a:ext>
            </a:extLst>
          </p:cNvPr>
          <p:cNvSpPr/>
          <p:nvPr/>
        </p:nvSpPr>
        <p:spPr>
          <a:xfrm>
            <a:off x="1542506" y="207340"/>
            <a:ext cx="288862" cy="646331"/>
          </a:xfrm>
          <a:prstGeom prst="rect">
            <a:avLst/>
          </a:prstGeom>
        </p:spPr>
        <p:txBody>
          <a:bodyPr wrap="none">
            <a:spAutoFit/>
          </a:bodyPr>
          <a:lstStyle/>
          <a:p>
            <a:r>
              <a:rPr lang="fr-FR" altLang="fr-FR" sz="3600" dirty="0">
                <a:solidFill>
                  <a:schemeClr val="bg2">
                    <a:lumMod val="10000"/>
                  </a:schemeClr>
                </a:solidFill>
                <a:latin typeface="Calibri" panose="020F0502020204030204" pitchFamily="34" charset="0"/>
              </a:rPr>
              <a:t> </a:t>
            </a:r>
          </a:p>
        </p:txBody>
      </p:sp>
      <p:sp>
        <p:nvSpPr>
          <p:cNvPr id="2" name="ZoneTexte 1">
            <a:extLst>
              <a:ext uri="{FF2B5EF4-FFF2-40B4-BE49-F238E27FC236}">
                <a16:creationId xmlns:a16="http://schemas.microsoft.com/office/drawing/2014/main" id="{4D3779E9-27E1-43F7-9918-2C2B5FA09ABD}"/>
              </a:ext>
            </a:extLst>
          </p:cNvPr>
          <p:cNvSpPr txBox="1"/>
          <p:nvPr/>
        </p:nvSpPr>
        <p:spPr>
          <a:xfrm>
            <a:off x="1542506" y="1295400"/>
            <a:ext cx="9963694" cy="4524315"/>
          </a:xfrm>
          <a:prstGeom prst="rect">
            <a:avLst/>
          </a:prstGeom>
          <a:noFill/>
        </p:spPr>
        <p:txBody>
          <a:bodyPr wrap="square" rtlCol="0">
            <a:spAutoFit/>
          </a:bodyPr>
          <a:lstStyle/>
          <a:p>
            <a:endParaRPr lang="fr-FR" dirty="0">
              <a:solidFill>
                <a:schemeClr val="bg2">
                  <a:lumMod val="10000"/>
                </a:schemeClr>
              </a:solidFill>
            </a:endParaRPr>
          </a:p>
          <a:p>
            <a:r>
              <a:rPr lang="fr-FR" dirty="0">
                <a:solidFill>
                  <a:schemeClr val="bg2">
                    <a:lumMod val="10000"/>
                  </a:schemeClr>
                </a:solidFill>
              </a:rPr>
              <a:t>Toute l’équipe d’Idem Santé vous souhaite de bonnes et heureuses fêtes de fin d’année et sera heureuse de vous accompagner tout au long de l’année 2020</a:t>
            </a:r>
          </a:p>
          <a:p>
            <a:endParaRPr lang="fr-FR" dirty="0">
              <a:solidFill>
                <a:schemeClr val="bg2">
                  <a:lumMod val="10000"/>
                </a:schemeClr>
              </a:solidFill>
            </a:endParaRPr>
          </a:p>
          <a:p>
            <a:r>
              <a:rPr lang="fr-FR" dirty="0">
                <a:solidFill>
                  <a:schemeClr val="bg2">
                    <a:lumMod val="10000"/>
                  </a:schemeClr>
                </a:solidFill>
              </a:rPr>
              <a:t> </a:t>
            </a: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endParaRPr lang="fr-FR" dirty="0">
              <a:solidFill>
                <a:schemeClr val="bg2">
                  <a:lumMod val="10000"/>
                </a:schemeClr>
              </a:solidFill>
            </a:endParaRPr>
          </a:p>
          <a:p>
            <a:r>
              <a:rPr lang="fr-FR" dirty="0">
                <a:solidFill>
                  <a:schemeClr val="bg2">
                    <a:lumMod val="10000"/>
                  </a:schemeClr>
                </a:solidFill>
              </a:rPr>
              <a:t> </a:t>
            </a:r>
          </a:p>
          <a:p>
            <a:endParaRPr lang="fr-FR" dirty="0">
              <a:solidFill>
                <a:schemeClr val="bg2">
                  <a:lumMod val="10000"/>
                </a:schemeClr>
              </a:solidFill>
            </a:endParaRPr>
          </a:p>
          <a:p>
            <a:r>
              <a:rPr lang="fr-FR" dirty="0">
                <a:solidFill>
                  <a:schemeClr val="bg2">
                    <a:lumMod val="10000"/>
                  </a:schemeClr>
                </a:solidFill>
              </a:rPr>
              <a:t>  </a:t>
            </a:r>
          </a:p>
        </p:txBody>
      </p:sp>
      <p:sp>
        <p:nvSpPr>
          <p:cNvPr id="5" name="Rectangle 4">
            <a:extLst>
              <a:ext uri="{FF2B5EF4-FFF2-40B4-BE49-F238E27FC236}">
                <a16:creationId xmlns:a16="http://schemas.microsoft.com/office/drawing/2014/main" id="{23BE17CE-7ADD-4866-B21A-FC2299AA4639}"/>
              </a:ext>
            </a:extLst>
          </p:cNvPr>
          <p:cNvSpPr/>
          <p:nvPr/>
        </p:nvSpPr>
        <p:spPr>
          <a:xfrm>
            <a:off x="2258458" y="365370"/>
            <a:ext cx="9247742" cy="584775"/>
          </a:xfrm>
          <a:prstGeom prst="rect">
            <a:avLst/>
          </a:prstGeom>
        </p:spPr>
        <p:txBody>
          <a:bodyPr wrap="square">
            <a:spAutoFit/>
          </a:bodyPr>
          <a:lstStyle/>
          <a:p>
            <a:r>
              <a:rPr lang="fr-FR" sz="3200" dirty="0">
                <a:solidFill>
                  <a:schemeClr val="bg2">
                    <a:lumMod val="10000"/>
                  </a:schemeClr>
                </a:solidFill>
                <a:latin typeface="Calibri" panose="020F0502020204030204" pitchFamily="34" charset="0"/>
                <a:cs typeface="Calibri" panose="020F0502020204030204" pitchFamily="34" charset="0"/>
              </a:rPr>
              <a:t>Bonnes fêtes de fin d’année</a:t>
            </a:r>
          </a:p>
        </p:txBody>
      </p:sp>
      <p:sp>
        <p:nvSpPr>
          <p:cNvPr id="3" name="ZoneTexte 2">
            <a:extLst>
              <a:ext uri="{FF2B5EF4-FFF2-40B4-BE49-F238E27FC236}">
                <a16:creationId xmlns:a16="http://schemas.microsoft.com/office/drawing/2014/main" id="{D4807205-B5DE-48E6-A102-5585D535ED46}"/>
              </a:ext>
            </a:extLst>
          </p:cNvPr>
          <p:cNvSpPr txBox="1"/>
          <p:nvPr/>
        </p:nvSpPr>
        <p:spPr>
          <a:xfrm>
            <a:off x="1542506" y="3429000"/>
            <a:ext cx="9963694" cy="923330"/>
          </a:xfrm>
          <a:prstGeom prst="rect">
            <a:avLst/>
          </a:prstGeom>
          <a:noFill/>
        </p:spPr>
        <p:txBody>
          <a:bodyPr wrap="square" rtlCol="0">
            <a:spAutoFit/>
          </a:bodyPr>
          <a:lstStyle/>
          <a:p>
            <a:pPr lvl="3"/>
            <a:endParaRPr lang="fr-FR" dirty="0">
              <a:solidFill>
                <a:schemeClr val="bg2">
                  <a:lumMod val="10000"/>
                </a:schemeClr>
              </a:solidFill>
              <a:latin typeface="Calibri" panose="020F0502020204030204" pitchFamily="34" charset="0"/>
              <a:cs typeface="Calibri" panose="020F0502020204030204" pitchFamily="34" charset="0"/>
            </a:endParaRPr>
          </a:p>
          <a:p>
            <a:pPr marL="742950" lvl="1"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a:p>
            <a:pPr marL="742950" lvl="1" indent="-285750">
              <a:buFontTx/>
              <a:buChar char="-"/>
            </a:pPr>
            <a:endParaRPr lang="fr-FR" dirty="0">
              <a:solidFill>
                <a:schemeClr val="bg2">
                  <a:lumMod val="10000"/>
                </a:schemeClr>
              </a:solidFill>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E3D396AC-8F99-4B64-94E9-78D627AC3623}"/>
              </a:ext>
            </a:extLst>
          </p:cNvPr>
          <p:cNvPicPr>
            <a:picLocks noChangeAspect="1"/>
          </p:cNvPicPr>
          <p:nvPr/>
        </p:nvPicPr>
        <p:blipFill>
          <a:blip r:embed="rId3"/>
          <a:stretch>
            <a:fillRect/>
          </a:stretch>
        </p:blipFill>
        <p:spPr>
          <a:xfrm>
            <a:off x="1444353" y="2129560"/>
            <a:ext cx="10160000" cy="3048000"/>
          </a:xfrm>
          <a:prstGeom prst="rect">
            <a:avLst/>
          </a:prstGeom>
        </p:spPr>
      </p:pic>
      <p:pic>
        <p:nvPicPr>
          <p:cNvPr id="7" name="Picture 2">
            <a:extLst>
              <a:ext uri="{FF2B5EF4-FFF2-40B4-BE49-F238E27FC236}">
                <a16:creationId xmlns:a16="http://schemas.microsoft.com/office/drawing/2014/main" id="{EED7D49F-CE05-4BAE-A5AF-98CB6ED10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9225" y="5185458"/>
            <a:ext cx="315277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74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dem">
  <a:themeElements>
    <a:clrScheme name="Personnalisé 2">
      <a:dk1>
        <a:srgbClr val="46C115"/>
      </a:dk1>
      <a:lt1>
        <a:sysClr val="window" lastClr="FFFFFF"/>
      </a:lt1>
      <a:dk2>
        <a:srgbClr val="30ACEC"/>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txDef>
      <a:spPr>
        <a:noFill/>
      </a:spPr>
      <a:bodyPr wrap="square" rtlCol="0">
        <a:spAutoFit/>
      </a:bodyPr>
      <a:lstStyle>
        <a:defPPr>
          <a:defRPr dirty="0" smtClean="0">
            <a:solidFill>
              <a:schemeClr val="bg2">
                <a:lumMod val="10000"/>
              </a:schemeClr>
            </a:solidFill>
          </a:defRPr>
        </a:defPPr>
      </a:lstStyle>
    </a:txDef>
  </a:objectDefaults>
  <a:extraClrSchemeLst/>
  <a:extLst>
    <a:ext uri="{05A4C25C-085E-4340-85A3-A5531E510DB2}">
      <thm15:themeFamily xmlns:thm15="http://schemas.microsoft.com/office/thememl/2012/main" name="Idem" id="{9427F3C4-A5C9-4826-9BF4-D21FCE83CB42}" vid="{234A3A8D-FE1A-48C9-AFD5-53AA810DF46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Idem</Template>
  <TotalTime>6659</TotalTime>
  <Words>565</Words>
  <Application>Microsoft Office PowerPoint</Application>
  <PresentationFormat>Grand écran</PresentationFormat>
  <Paragraphs>160</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Corbel</vt:lpstr>
      <vt:lpstr>Wingdings</vt:lpstr>
      <vt:lpstr>Idem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bornes</dc:title>
  <dc:creator>Pierrick</dc:creator>
  <cp:lastModifiedBy>Thierry Cholet</cp:lastModifiedBy>
  <cp:revision>261</cp:revision>
  <dcterms:created xsi:type="dcterms:W3CDTF">2016-11-15T08:13:13Z</dcterms:created>
  <dcterms:modified xsi:type="dcterms:W3CDTF">2019-12-23T13:43:43Z</dcterms:modified>
</cp:coreProperties>
</file>